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3" r:id="rId3"/>
    <p:sldMasterId id="2147483670" r:id="rId4"/>
    <p:sldMasterId id="2147483684" r:id="rId5"/>
  </p:sldMasterIdLst>
  <p:notesMasterIdLst>
    <p:notesMasterId r:id="rId7"/>
  </p:notesMasterIdLst>
  <p:sldIdLst>
    <p:sldId id="354" r:id="rId6"/>
    <p:sldId id="350" r:id="rId8"/>
    <p:sldId id="305" r:id="rId9"/>
    <p:sldId id="313" r:id="rId10"/>
    <p:sldId id="329" r:id="rId11"/>
    <p:sldId id="320" r:id="rId12"/>
    <p:sldId id="257" r:id="rId13"/>
    <p:sldId id="258" r:id="rId14"/>
    <p:sldId id="259" r:id="rId15"/>
    <p:sldId id="321" r:id="rId16"/>
    <p:sldId id="355" r:id="rId17"/>
    <p:sldId id="356" r:id="rId18"/>
  </p:sldIdLst>
  <p:sldSz cx="12192000" cy="6858000"/>
  <p:notesSz cx="9144000" cy="6858000"/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284"/>
    <a:srgbClr val="00785C"/>
    <a:srgbClr val="2DBD9B"/>
    <a:srgbClr val="218E73"/>
    <a:srgbClr val="0A745A"/>
    <a:srgbClr val="01795D"/>
    <a:srgbClr val="1D5B4E"/>
    <a:srgbClr val="1D5451"/>
    <a:srgbClr val="318E7C"/>
    <a:srgbClr val="0B6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8" autoAdjust="0"/>
    <p:restoredTop sz="96318" autoAdjust="0"/>
  </p:normalViewPr>
  <p:slideViewPr>
    <p:cSldViewPr>
      <p:cViewPr>
        <p:scale>
          <a:sx n="78" d="100"/>
          <a:sy n="78" d="100"/>
        </p:scale>
        <p:origin x="859" y="67"/>
      </p:cViewPr>
      <p:guideLst>
        <p:guide orient="horz" pos="2160"/>
        <p:guide pos="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思源黑体" panose="020B0500000000000000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思源黑体" panose="020B0500000000000000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D2026-0750-4BCA-9A6F-3000E3C4FB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45D1-DA8F-4751-8CEF-38823D639981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11AA8-80B6-E048-AE52-6AB10A2621FD}" type="slidenum">
              <a:rPr lang="en-US" altLang="zh-CN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E017A-2E77-4D71-B22E-7FEC5E087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745D1-DA8F-4751-8CEF-38823D639981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38D33-8C8F-4E14-BE24-35EBEB99B1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2437494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4874987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7312479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9749974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064000" cy="5239656"/>
          </a:xfrm>
          <a:custGeom>
            <a:avLst/>
            <a:gdLst>
              <a:gd name="connsiteX0" fmla="*/ 0 w 4064000"/>
              <a:gd name="connsiteY0" fmla="*/ 0 h 5239656"/>
              <a:gd name="connsiteX1" fmla="*/ 4064000 w 4064000"/>
              <a:gd name="connsiteY1" fmla="*/ 0 h 5239656"/>
              <a:gd name="connsiteX2" fmla="*/ 4064000 w 4064000"/>
              <a:gd name="connsiteY2" fmla="*/ 5239656 h 5239656"/>
              <a:gd name="connsiteX3" fmla="*/ 0 w 4064000"/>
              <a:gd name="connsiteY3" fmla="*/ 5239656 h 52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5239656">
                <a:moveTo>
                  <a:pt x="0" y="0"/>
                </a:moveTo>
                <a:lnTo>
                  <a:pt x="4064000" y="0"/>
                </a:lnTo>
                <a:lnTo>
                  <a:pt x="4064000" y="5239656"/>
                </a:lnTo>
                <a:lnTo>
                  <a:pt x="0" y="52396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064000" y="1"/>
            <a:ext cx="4064000" cy="5239656"/>
          </a:xfrm>
          <a:custGeom>
            <a:avLst/>
            <a:gdLst>
              <a:gd name="connsiteX0" fmla="*/ 0 w 4064000"/>
              <a:gd name="connsiteY0" fmla="*/ 0 h 5239656"/>
              <a:gd name="connsiteX1" fmla="*/ 4064000 w 4064000"/>
              <a:gd name="connsiteY1" fmla="*/ 0 h 5239656"/>
              <a:gd name="connsiteX2" fmla="*/ 4064000 w 4064000"/>
              <a:gd name="connsiteY2" fmla="*/ 5239656 h 5239656"/>
              <a:gd name="connsiteX3" fmla="*/ 0 w 4064000"/>
              <a:gd name="connsiteY3" fmla="*/ 5239656 h 52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5239656">
                <a:moveTo>
                  <a:pt x="0" y="0"/>
                </a:moveTo>
                <a:lnTo>
                  <a:pt x="4064000" y="0"/>
                </a:lnTo>
                <a:lnTo>
                  <a:pt x="4064000" y="5239656"/>
                </a:lnTo>
                <a:lnTo>
                  <a:pt x="0" y="52396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28000" y="1"/>
            <a:ext cx="4064000" cy="5239656"/>
          </a:xfrm>
          <a:custGeom>
            <a:avLst/>
            <a:gdLst>
              <a:gd name="connsiteX0" fmla="*/ 0 w 4064000"/>
              <a:gd name="connsiteY0" fmla="*/ 0 h 5239656"/>
              <a:gd name="connsiteX1" fmla="*/ 4064000 w 4064000"/>
              <a:gd name="connsiteY1" fmla="*/ 0 h 5239656"/>
              <a:gd name="connsiteX2" fmla="*/ 4064000 w 4064000"/>
              <a:gd name="connsiteY2" fmla="*/ 5239656 h 5239656"/>
              <a:gd name="connsiteX3" fmla="*/ 0 w 4064000"/>
              <a:gd name="connsiteY3" fmla="*/ 5239656 h 52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5239656">
                <a:moveTo>
                  <a:pt x="0" y="0"/>
                </a:moveTo>
                <a:lnTo>
                  <a:pt x="4064000" y="0"/>
                </a:lnTo>
                <a:lnTo>
                  <a:pt x="4064000" y="5239656"/>
                </a:lnTo>
                <a:lnTo>
                  <a:pt x="0" y="52396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855661" y="3409480"/>
            <a:ext cx="2556000" cy="3456000"/>
          </a:xfrm>
          <a:custGeom>
            <a:avLst/>
            <a:gdLst>
              <a:gd name="connsiteX0" fmla="*/ 0 w 2556000"/>
              <a:gd name="connsiteY0" fmla="*/ 0 h 3456000"/>
              <a:gd name="connsiteX1" fmla="*/ 2556000 w 2556000"/>
              <a:gd name="connsiteY1" fmla="*/ 0 h 3456000"/>
              <a:gd name="connsiteX2" fmla="*/ 2556000 w 2556000"/>
              <a:gd name="connsiteY2" fmla="*/ 3456000 h 3456000"/>
              <a:gd name="connsiteX3" fmla="*/ 0 w 2556000"/>
              <a:gd name="connsiteY3" fmla="*/ 3456000 h 3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456000">
                <a:moveTo>
                  <a:pt x="0" y="0"/>
                </a:moveTo>
                <a:lnTo>
                  <a:pt x="2556000" y="0"/>
                </a:lnTo>
                <a:lnTo>
                  <a:pt x="2556000" y="3456000"/>
                </a:lnTo>
                <a:lnTo>
                  <a:pt x="0" y="345600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825205" y="3409480"/>
            <a:ext cx="2556000" cy="3456000"/>
          </a:xfrm>
          <a:custGeom>
            <a:avLst/>
            <a:gdLst>
              <a:gd name="connsiteX0" fmla="*/ 0 w 2556000"/>
              <a:gd name="connsiteY0" fmla="*/ 0 h 3456000"/>
              <a:gd name="connsiteX1" fmla="*/ 2556000 w 2556000"/>
              <a:gd name="connsiteY1" fmla="*/ 0 h 3456000"/>
              <a:gd name="connsiteX2" fmla="*/ 2556000 w 2556000"/>
              <a:gd name="connsiteY2" fmla="*/ 3456000 h 3456000"/>
              <a:gd name="connsiteX3" fmla="*/ 0 w 2556000"/>
              <a:gd name="connsiteY3" fmla="*/ 3456000 h 3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456000">
                <a:moveTo>
                  <a:pt x="0" y="0"/>
                </a:moveTo>
                <a:lnTo>
                  <a:pt x="2556000" y="0"/>
                </a:lnTo>
                <a:lnTo>
                  <a:pt x="2556000" y="3456000"/>
                </a:lnTo>
                <a:lnTo>
                  <a:pt x="0" y="345600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782049" y="3409480"/>
            <a:ext cx="2556000" cy="3456000"/>
          </a:xfrm>
          <a:custGeom>
            <a:avLst/>
            <a:gdLst>
              <a:gd name="connsiteX0" fmla="*/ 0 w 2556000"/>
              <a:gd name="connsiteY0" fmla="*/ 0 h 3456000"/>
              <a:gd name="connsiteX1" fmla="*/ 2556000 w 2556000"/>
              <a:gd name="connsiteY1" fmla="*/ 0 h 3456000"/>
              <a:gd name="connsiteX2" fmla="*/ 2556000 w 2556000"/>
              <a:gd name="connsiteY2" fmla="*/ 3456000 h 3456000"/>
              <a:gd name="connsiteX3" fmla="*/ 0 w 2556000"/>
              <a:gd name="connsiteY3" fmla="*/ 3456000 h 3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456000">
                <a:moveTo>
                  <a:pt x="0" y="0"/>
                </a:moveTo>
                <a:lnTo>
                  <a:pt x="2556000" y="0"/>
                </a:lnTo>
                <a:lnTo>
                  <a:pt x="2556000" y="3456000"/>
                </a:lnTo>
                <a:lnTo>
                  <a:pt x="0" y="345600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20242" y="1547475"/>
            <a:ext cx="2181226" cy="2181226"/>
          </a:xfrm>
          <a:custGeom>
            <a:avLst/>
            <a:gdLst>
              <a:gd name="connsiteX0" fmla="*/ 1090613 w 2181226"/>
              <a:gd name="connsiteY0" fmla="*/ 0 h 2181226"/>
              <a:gd name="connsiteX1" fmla="*/ 2181226 w 2181226"/>
              <a:gd name="connsiteY1" fmla="*/ 1090613 h 2181226"/>
              <a:gd name="connsiteX2" fmla="*/ 1090613 w 2181226"/>
              <a:gd name="connsiteY2" fmla="*/ 2181226 h 2181226"/>
              <a:gd name="connsiteX3" fmla="*/ 0 w 2181226"/>
              <a:gd name="connsiteY3" fmla="*/ 1090613 h 2181226"/>
              <a:gd name="connsiteX4" fmla="*/ 1090613 w 2181226"/>
              <a:gd name="connsiteY4" fmla="*/ 0 h 218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6" h="2181226">
                <a:moveTo>
                  <a:pt x="1090613" y="0"/>
                </a:moveTo>
                <a:cubicBezTo>
                  <a:pt x="1692942" y="0"/>
                  <a:pt x="2181226" y="488284"/>
                  <a:pt x="2181226" y="1090613"/>
                </a:cubicBezTo>
                <a:cubicBezTo>
                  <a:pt x="2181226" y="1692942"/>
                  <a:pt x="1692942" y="2181226"/>
                  <a:pt x="1090613" y="2181226"/>
                </a:cubicBezTo>
                <a:cubicBezTo>
                  <a:pt x="488284" y="2181226"/>
                  <a:pt x="0" y="1692942"/>
                  <a:pt x="0" y="1090613"/>
                </a:cubicBezTo>
                <a:cubicBezTo>
                  <a:pt x="0" y="488284"/>
                  <a:pt x="488284" y="0"/>
                  <a:pt x="1090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998430" y="1558587"/>
            <a:ext cx="2182812" cy="2181226"/>
          </a:xfrm>
          <a:custGeom>
            <a:avLst/>
            <a:gdLst>
              <a:gd name="connsiteX0" fmla="*/ 1091406 w 2182812"/>
              <a:gd name="connsiteY0" fmla="*/ 0 h 2181226"/>
              <a:gd name="connsiteX1" fmla="*/ 2182812 w 2182812"/>
              <a:gd name="connsiteY1" fmla="*/ 1090613 h 2181226"/>
              <a:gd name="connsiteX2" fmla="*/ 1091406 w 2182812"/>
              <a:gd name="connsiteY2" fmla="*/ 2181226 h 2181226"/>
              <a:gd name="connsiteX3" fmla="*/ 0 w 2182812"/>
              <a:gd name="connsiteY3" fmla="*/ 1090613 h 2181226"/>
              <a:gd name="connsiteX4" fmla="*/ 1091406 w 2182812"/>
              <a:gd name="connsiteY4" fmla="*/ 0 h 218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812" h="2181226">
                <a:moveTo>
                  <a:pt x="1091406" y="0"/>
                </a:moveTo>
                <a:cubicBezTo>
                  <a:pt x="1694173" y="0"/>
                  <a:pt x="2182812" y="488284"/>
                  <a:pt x="2182812" y="1090613"/>
                </a:cubicBezTo>
                <a:cubicBezTo>
                  <a:pt x="2182812" y="1692942"/>
                  <a:pt x="1694173" y="2181226"/>
                  <a:pt x="1091406" y="2181226"/>
                </a:cubicBezTo>
                <a:cubicBezTo>
                  <a:pt x="488639" y="2181226"/>
                  <a:pt x="0" y="1692942"/>
                  <a:pt x="0" y="1090613"/>
                </a:cubicBezTo>
                <a:cubicBezTo>
                  <a:pt x="0" y="488284"/>
                  <a:pt x="488639" y="0"/>
                  <a:pt x="10914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278205" y="1558587"/>
            <a:ext cx="2182812" cy="2181226"/>
          </a:xfrm>
          <a:custGeom>
            <a:avLst/>
            <a:gdLst>
              <a:gd name="connsiteX0" fmla="*/ 1091406 w 2182812"/>
              <a:gd name="connsiteY0" fmla="*/ 0 h 2181226"/>
              <a:gd name="connsiteX1" fmla="*/ 2182812 w 2182812"/>
              <a:gd name="connsiteY1" fmla="*/ 1090613 h 2181226"/>
              <a:gd name="connsiteX2" fmla="*/ 1091406 w 2182812"/>
              <a:gd name="connsiteY2" fmla="*/ 2181226 h 2181226"/>
              <a:gd name="connsiteX3" fmla="*/ 0 w 2182812"/>
              <a:gd name="connsiteY3" fmla="*/ 1090613 h 2181226"/>
              <a:gd name="connsiteX4" fmla="*/ 1091406 w 2182812"/>
              <a:gd name="connsiteY4" fmla="*/ 0 h 218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812" h="2181226">
                <a:moveTo>
                  <a:pt x="1091406" y="0"/>
                </a:moveTo>
                <a:cubicBezTo>
                  <a:pt x="1694173" y="0"/>
                  <a:pt x="2182812" y="488284"/>
                  <a:pt x="2182812" y="1090613"/>
                </a:cubicBezTo>
                <a:cubicBezTo>
                  <a:pt x="2182812" y="1692942"/>
                  <a:pt x="1694173" y="2181226"/>
                  <a:pt x="1091406" y="2181226"/>
                </a:cubicBezTo>
                <a:cubicBezTo>
                  <a:pt x="488639" y="2181226"/>
                  <a:pt x="0" y="1692942"/>
                  <a:pt x="0" y="1090613"/>
                </a:cubicBezTo>
                <a:cubicBezTo>
                  <a:pt x="0" y="488284"/>
                  <a:pt x="488639" y="0"/>
                  <a:pt x="10914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4600575" y="1603375"/>
            <a:ext cx="2990850" cy="2990850"/>
          </a:xfrm>
          <a:custGeom>
            <a:avLst/>
            <a:gdLst>
              <a:gd name="connsiteX0" fmla="*/ 1495425 w 2990850"/>
              <a:gd name="connsiteY0" fmla="*/ 0 h 2990850"/>
              <a:gd name="connsiteX1" fmla="*/ 2990850 w 2990850"/>
              <a:gd name="connsiteY1" fmla="*/ 1495425 h 2990850"/>
              <a:gd name="connsiteX2" fmla="*/ 1495425 w 2990850"/>
              <a:gd name="connsiteY2" fmla="*/ 2990850 h 2990850"/>
              <a:gd name="connsiteX3" fmla="*/ 0 w 2990850"/>
              <a:gd name="connsiteY3" fmla="*/ 1495425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850" h="2990850">
                <a:moveTo>
                  <a:pt x="1495425" y="0"/>
                </a:moveTo>
                <a:lnTo>
                  <a:pt x="2990850" y="1495425"/>
                </a:lnTo>
                <a:lnTo>
                  <a:pt x="1495425" y="2990850"/>
                </a:lnTo>
                <a:lnTo>
                  <a:pt x="0" y="14954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587375" y="1739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497792" y="1739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08209" y="1739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318625" y="1739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2347937" y="3904343"/>
            <a:ext cx="939751" cy="939751"/>
          </a:xfrm>
          <a:custGeom>
            <a:avLst/>
            <a:gdLst>
              <a:gd name="connsiteX0" fmla="*/ 0 w 939751"/>
              <a:gd name="connsiteY0" fmla="*/ 0 h 939751"/>
              <a:gd name="connsiteX1" fmla="*/ 939751 w 939751"/>
              <a:gd name="connsiteY1" fmla="*/ 0 h 939751"/>
              <a:gd name="connsiteX2" fmla="*/ 939751 w 939751"/>
              <a:gd name="connsiteY2" fmla="*/ 939751 h 939751"/>
              <a:gd name="connsiteX3" fmla="*/ 0 w 939751"/>
              <a:gd name="connsiteY3" fmla="*/ 939751 h 9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751" h="939751">
                <a:moveTo>
                  <a:pt x="0" y="0"/>
                </a:moveTo>
                <a:lnTo>
                  <a:pt x="939751" y="0"/>
                </a:lnTo>
                <a:lnTo>
                  <a:pt x="939751" y="939751"/>
                </a:lnTo>
                <a:lnTo>
                  <a:pt x="0" y="9397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833257" y="3904343"/>
            <a:ext cx="939751" cy="939751"/>
          </a:xfrm>
          <a:custGeom>
            <a:avLst/>
            <a:gdLst>
              <a:gd name="connsiteX0" fmla="*/ 0 w 939751"/>
              <a:gd name="connsiteY0" fmla="*/ 0 h 939751"/>
              <a:gd name="connsiteX1" fmla="*/ 939751 w 939751"/>
              <a:gd name="connsiteY1" fmla="*/ 0 h 939751"/>
              <a:gd name="connsiteX2" fmla="*/ 939751 w 939751"/>
              <a:gd name="connsiteY2" fmla="*/ 939751 h 939751"/>
              <a:gd name="connsiteX3" fmla="*/ 0 w 939751"/>
              <a:gd name="connsiteY3" fmla="*/ 939751 h 9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751" h="939751">
                <a:moveTo>
                  <a:pt x="0" y="0"/>
                </a:moveTo>
                <a:lnTo>
                  <a:pt x="939751" y="0"/>
                </a:lnTo>
                <a:lnTo>
                  <a:pt x="939751" y="939751"/>
                </a:lnTo>
                <a:lnTo>
                  <a:pt x="0" y="9397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7209521" y="3904343"/>
            <a:ext cx="939751" cy="939751"/>
          </a:xfrm>
          <a:custGeom>
            <a:avLst/>
            <a:gdLst>
              <a:gd name="connsiteX0" fmla="*/ 0 w 939751"/>
              <a:gd name="connsiteY0" fmla="*/ 0 h 939751"/>
              <a:gd name="connsiteX1" fmla="*/ 939751 w 939751"/>
              <a:gd name="connsiteY1" fmla="*/ 0 h 939751"/>
              <a:gd name="connsiteX2" fmla="*/ 939751 w 939751"/>
              <a:gd name="connsiteY2" fmla="*/ 939751 h 939751"/>
              <a:gd name="connsiteX3" fmla="*/ 0 w 939751"/>
              <a:gd name="connsiteY3" fmla="*/ 939751 h 9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751" h="939751">
                <a:moveTo>
                  <a:pt x="0" y="0"/>
                </a:moveTo>
                <a:lnTo>
                  <a:pt x="939751" y="0"/>
                </a:lnTo>
                <a:lnTo>
                  <a:pt x="939751" y="939751"/>
                </a:lnTo>
                <a:lnTo>
                  <a:pt x="0" y="9397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585785" y="3904343"/>
            <a:ext cx="939751" cy="939751"/>
          </a:xfrm>
          <a:custGeom>
            <a:avLst/>
            <a:gdLst>
              <a:gd name="connsiteX0" fmla="*/ 0 w 939751"/>
              <a:gd name="connsiteY0" fmla="*/ 0 h 939751"/>
              <a:gd name="connsiteX1" fmla="*/ 939751 w 939751"/>
              <a:gd name="connsiteY1" fmla="*/ 0 h 939751"/>
              <a:gd name="connsiteX2" fmla="*/ 939751 w 939751"/>
              <a:gd name="connsiteY2" fmla="*/ 939751 h 939751"/>
              <a:gd name="connsiteX3" fmla="*/ 0 w 939751"/>
              <a:gd name="connsiteY3" fmla="*/ 939751 h 9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751" h="939751">
                <a:moveTo>
                  <a:pt x="0" y="0"/>
                </a:moveTo>
                <a:lnTo>
                  <a:pt x="939751" y="0"/>
                </a:lnTo>
                <a:lnTo>
                  <a:pt x="939751" y="939751"/>
                </a:lnTo>
                <a:lnTo>
                  <a:pt x="0" y="9397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2005110" y="3904344"/>
            <a:ext cx="939751" cy="939751"/>
          </a:xfrm>
          <a:custGeom>
            <a:avLst/>
            <a:gdLst>
              <a:gd name="connsiteX0" fmla="*/ 0 w 939751"/>
              <a:gd name="connsiteY0" fmla="*/ 0 h 939751"/>
              <a:gd name="connsiteX1" fmla="*/ 939751 w 939751"/>
              <a:gd name="connsiteY1" fmla="*/ 0 h 939751"/>
              <a:gd name="connsiteX2" fmla="*/ 939751 w 939751"/>
              <a:gd name="connsiteY2" fmla="*/ 939751 h 939751"/>
              <a:gd name="connsiteX3" fmla="*/ 0 w 939751"/>
              <a:gd name="connsiteY3" fmla="*/ 939751 h 9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751" h="939751">
                <a:moveTo>
                  <a:pt x="0" y="0"/>
                </a:moveTo>
                <a:lnTo>
                  <a:pt x="939751" y="0"/>
                </a:lnTo>
                <a:lnTo>
                  <a:pt x="939751" y="939751"/>
                </a:lnTo>
                <a:lnTo>
                  <a:pt x="0" y="9397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381374" y="3904344"/>
            <a:ext cx="939751" cy="939751"/>
          </a:xfrm>
          <a:custGeom>
            <a:avLst/>
            <a:gdLst>
              <a:gd name="connsiteX0" fmla="*/ 0 w 939751"/>
              <a:gd name="connsiteY0" fmla="*/ 0 h 939751"/>
              <a:gd name="connsiteX1" fmla="*/ 939751 w 939751"/>
              <a:gd name="connsiteY1" fmla="*/ 0 h 939751"/>
              <a:gd name="connsiteX2" fmla="*/ 939751 w 939751"/>
              <a:gd name="connsiteY2" fmla="*/ 939751 h 939751"/>
              <a:gd name="connsiteX3" fmla="*/ 0 w 939751"/>
              <a:gd name="connsiteY3" fmla="*/ 939751 h 93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751" h="939751">
                <a:moveTo>
                  <a:pt x="0" y="0"/>
                </a:moveTo>
                <a:lnTo>
                  <a:pt x="939751" y="0"/>
                </a:lnTo>
                <a:lnTo>
                  <a:pt x="939751" y="939751"/>
                </a:lnTo>
                <a:lnTo>
                  <a:pt x="0" y="9397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5000">
        <p14:reveal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1" y="1465037"/>
            <a:ext cx="4504714" cy="9450611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4"/>
          </p:nvPr>
        </p:nvSpPr>
        <p:spPr>
          <a:xfrm>
            <a:off x="1271464" y="2574347"/>
            <a:ext cx="3476079" cy="4312681"/>
          </a:xfrm>
          <a:prstGeom prst="rect">
            <a:avLst/>
          </a:prstGeom>
        </p:spPr>
      </p:sp>
      <p:sp>
        <p:nvSpPr>
          <p:cNvPr id="14" name="矩形 13"/>
          <p:cNvSpPr/>
          <p:nvPr userDrawn="1"/>
        </p:nvSpPr>
        <p:spPr>
          <a:xfrm>
            <a:off x="0" y="6887028"/>
            <a:ext cx="6023992" cy="369979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394C3F8A-D5CA-8F41-9610-04AD23CDC82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Click to edit Master text styles</a:t>
            </a:r>
            <a:endParaRPr lang="vi-VN"/>
          </a:p>
          <a:p>
            <a:pPr lvl="1"/>
            <a:r>
              <a:rPr lang="vi-VN"/>
              <a:t>Second level</a:t>
            </a:r>
            <a:endParaRPr lang="vi-VN"/>
          </a:p>
          <a:p>
            <a:pPr lvl="2"/>
            <a:r>
              <a:rPr lang="vi-VN"/>
              <a:t>Third level</a:t>
            </a:r>
            <a:endParaRPr lang="vi-VN"/>
          </a:p>
          <a:p>
            <a:pPr lvl="3"/>
            <a:r>
              <a:rPr lang="vi-VN"/>
              <a:t>Fourth level</a:t>
            </a:r>
            <a:endParaRPr lang="vi-VN"/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CF38D695-F078-F942-8DB8-5FB78CC2E1B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435F86B7-1295-BC40-890E-8D84EC8FBA6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  <a:endParaRPr lang="vi-VN"/>
          </a:p>
          <a:p>
            <a:pPr lvl="1"/>
            <a:r>
              <a:rPr lang="vi-VN"/>
              <a:t>Second level</a:t>
            </a:r>
            <a:endParaRPr lang="vi-VN"/>
          </a:p>
          <a:p>
            <a:pPr lvl="2"/>
            <a:r>
              <a:rPr lang="vi-VN"/>
              <a:t>Third level</a:t>
            </a:r>
            <a:endParaRPr lang="vi-VN"/>
          </a:p>
          <a:p>
            <a:pPr lvl="3"/>
            <a:r>
              <a:rPr lang="vi-VN"/>
              <a:t>Fourth level</a:t>
            </a:r>
            <a:endParaRPr lang="vi-VN"/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  <a:endParaRPr lang="vi-VN"/>
          </a:p>
          <a:p>
            <a:pPr lvl="1"/>
            <a:r>
              <a:rPr lang="vi-VN"/>
              <a:t>Second level</a:t>
            </a:r>
            <a:endParaRPr lang="vi-VN"/>
          </a:p>
          <a:p>
            <a:pPr lvl="2"/>
            <a:r>
              <a:rPr lang="vi-VN"/>
              <a:t>Third level</a:t>
            </a:r>
            <a:endParaRPr lang="vi-VN"/>
          </a:p>
          <a:p>
            <a:pPr lvl="3"/>
            <a:r>
              <a:rPr lang="vi-VN"/>
              <a:t>Fourth level</a:t>
            </a:r>
            <a:endParaRPr lang="vi-VN"/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53EB83DD-4821-6642-B721-6656F4A2C25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  <a:endParaRPr lang="vi-VN"/>
          </a:p>
          <a:p>
            <a:pPr lvl="1"/>
            <a:r>
              <a:rPr lang="vi-VN"/>
              <a:t>Second level</a:t>
            </a:r>
            <a:endParaRPr lang="vi-VN"/>
          </a:p>
          <a:p>
            <a:pPr lvl="2"/>
            <a:r>
              <a:rPr lang="vi-VN"/>
              <a:t>Third level</a:t>
            </a:r>
            <a:endParaRPr lang="vi-VN"/>
          </a:p>
          <a:p>
            <a:pPr lvl="3"/>
            <a:r>
              <a:rPr lang="vi-VN"/>
              <a:t>Fourth level</a:t>
            </a:r>
            <a:endParaRPr lang="vi-VN"/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  <a:endParaRPr lang="vi-V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  <a:endParaRPr lang="vi-VN"/>
          </a:p>
          <a:p>
            <a:pPr lvl="1"/>
            <a:r>
              <a:rPr lang="vi-VN"/>
              <a:t>Second level</a:t>
            </a:r>
            <a:endParaRPr lang="vi-VN"/>
          </a:p>
          <a:p>
            <a:pPr lvl="2"/>
            <a:r>
              <a:rPr lang="vi-VN"/>
              <a:t>Third level</a:t>
            </a:r>
            <a:endParaRPr lang="vi-VN"/>
          </a:p>
          <a:p>
            <a:pPr lvl="3"/>
            <a:r>
              <a:rPr lang="vi-VN"/>
              <a:t>Fourth level</a:t>
            </a:r>
            <a:endParaRPr lang="vi-VN"/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C308721D-36C8-384A-B6D0-C6C2CD9DE37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C9CB13B1-EAF8-4B4E-A292-4A89717507C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FE56DC1A-AF1C-5241-A4D3-AFA31980FFA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Click to edit Master text styles</a:t>
            </a:r>
            <a:endParaRPr lang="vi-VN"/>
          </a:p>
          <a:p>
            <a:pPr lvl="1"/>
            <a:r>
              <a:rPr lang="vi-VN"/>
              <a:t>Second level</a:t>
            </a:r>
            <a:endParaRPr lang="vi-VN"/>
          </a:p>
          <a:p>
            <a:pPr lvl="2"/>
            <a:r>
              <a:rPr lang="vi-VN"/>
              <a:t>Third level</a:t>
            </a:r>
            <a:endParaRPr lang="vi-VN"/>
          </a:p>
          <a:p>
            <a:pPr lvl="3"/>
            <a:r>
              <a:rPr lang="vi-VN"/>
              <a:t>Fourth level</a:t>
            </a:r>
            <a:endParaRPr lang="vi-VN"/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49737068-8DC0-D148-B293-6BD55EC523E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1C98ED02-5432-6043-9A75-BB8E4851088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Click to edit Master text styles</a:t>
            </a:r>
            <a:endParaRPr lang="vi-VN"/>
          </a:p>
          <a:p>
            <a:pPr lvl="1"/>
            <a:r>
              <a:rPr lang="vi-VN"/>
              <a:t>Second level</a:t>
            </a:r>
            <a:endParaRPr lang="vi-VN"/>
          </a:p>
          <a:p>
            <a:pPr lvl="2"/>
            <a:r>
              <a:rPr lang="vi-VN"/>
              <a:t>Third level</a:t>
            </a:r>
            <a:endParaRPr lang="vi-VN"/>
          </a:p>
          <a:p>
            <a:pPr lvl="3"/>
            <a:r>
              <a:rPr lang="vi-VN"/>
              <a:t>Fourth level</a:t>
            </a:r>
            <a:endParaRPr lang="vi-VN"/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975BEC15-C61A-0645-91A0-1ED59941866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Click to edit Master text styles</a:t>
            </a:r>
            <a:endParaRPr lang="vi-VN"/>
          </a:p>
          <a:p>
            <a:pPr lvl="1"/>
            <a:r>
              <a:rPr lang="vi-VN"/>
              <a:t>Second level</a:t>
            </a:r>
            <a:endParaRPr lang="vi-VN"/>
          </a:p>
          <a:p>
            <a:pPr lvl="2"/>
            <a:r>
              <a:rPr lang="vi-VN"/>
              <a:t>Third level</a:t>
            </a:r>
            <a:endParaRPr lang="vi-VN"/>
          </a:p>
          <a:p>
            <a:pPr lvl="3"/>
            <a:r>
              <a:rPr lang="vi-VN"/>
              <a:t>Fourth level</a:t>
            </a:r>
            <a:endParaRPr lang="vi-VN"/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E4E8DBC0-A963-4847-84E4-1A61E53E1F2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</a:fld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5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2665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5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2665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2665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135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135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2665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135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135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5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3735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665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665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zh-CN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05436" y="256299"/>
            <a:ext cx="524371" cy="484403"/>
            <a:chOff x="971600" y="384487"/>
            <a:chExt cx="393278" cy="363302"/>
          </a:xfrm>
        </p:grpSpPr>
        <p:sp>
          <p:nvSpPr>
            <p:cNvPr id="6" name="矩形 5"/>
            <p:cNvSpPr/>
            <p:nvPr userDrawn="1"/>
          </p:nvSpPr>
          <p:spPr>
            <a:xfrm>
              <a:off x="971600" y="384487"/>
              <a:ext cx="315055" cy="315055"/>
            </a:xfrm>
            <a:prstGeom prst="rect">
              <a:avLst/>
            </a:prstGeom>
            <a:noFill/>
            <a:ln>
              <a:solidFill>
                <a:srgbClr val="3F84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" name="矩形 1"/>
            <p:cNvSpPr/>
            <p:nvPr userDrawn="1"/>
          </p:nvSpPr>
          <p:spPr>
            <a:xfrm>
              <a:off x="1208431" y="591342"/>
              <a:ext cx="156447" cy="156447"/>
            </a:xfrm>
            <a:prstGeom prst="rect">
              <a:avLst/>
            </a:prstGeom>
            <a:solidFill>
              <a:srgbClr val="56B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874712" y="3884398"/>
            <a:ext cx="2610644" cy="2253916"/>
          </a:xfrm>
          <a:custGeom>
            <a:avLst/>
            <a:gdLst>
              <a:gd name="connsiteX0" fmla="*/ 0 w 2610644"/>
              <a:gd name="connsiteY0" fmla="*/ 0 h 2253916"/>
              <a:gd name="connsiteX1" fmla="*/ 2610644 w 2610644"/>
              <a:gd name="connsiteY1" fmla="*/ 0 h 2253916"/>
              <a:gd name="connsiteX2" fmla="*/ 2610644 w 2610644"/>
              <a:gd name="connsiteY2" fmla="*/ 2253916 h 2253916"/>
              <a:gd name="connsiteX3" fmla="*/ 0 w 2610644"/>
              <a:gd name="connsiteY3" fmla="*/ 2253916 h 22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253916">
                <a:moveTo>
                  <a:pt x="0" y="0"/>
                </a:moveTo>
                <a:lnTo>
                  <a:pt x="2610644" y="0"/>
                </a:lnTo>
                <a:lnTo>
                  <a:pt x="2610644" y="2253916"/>
                </a:lnTo>
                <a:lnTo>
                  <a:pt x="0" y="22539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485356" y="1630482"/>
            <a:ext cx="2610644" cy="2253916"/>
          </a:xfrm>
          <a:custGeom>
            <a:avLst/>
            <a:gdLst>
              <a:gd name="connsiteX0" fmla="*/ 0 w 2610644"/>
              <a:gd name="connsiteY0" fmla="*/ 0 h 2253916"/>
              <a:gd name="connsiteX1" fmla="*/ 2610644 w 2610644"/>
              <a:gd name="connsiteY1" fmla="*/ 0 h 2253916"/>
              <a:gd name="connsiteX2" fmla="*/ 2610644 w 2610644"/>
              <a:gd name="connsiteY2" fmla="*/ 2253916 h 2253916"/>
              <a:gd name="connsiteX3" fmla="*/ 0 w 2610644"/>
              <a:gd name="connsiteY3" fmla="*/ 2253916 h 22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253916">
                <a:moveTo>
                  <a:pt x="0" y="0"/>
                </a:moveTo>
                <a:lnTo>
                  <a:pt x="2610644" y="0"/>
                </a:lnTo>
                <a:lnTo>
                  <a:pt x="2610644" y="2253916"/>
                </a:lnTo>
                <a:lnTo>
                  <a:pt x="0" y="22539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6096000" y="3884398"/>
            <a:ext cx="2610644" cy="2253916"/>
          </a:xfrm>
          <a:custGeom>
            <a:avLst/>
            <a:gdLst>
              <a:gd name="connsiteX0" fmla="*/ 0 w 2610644"/>
              <a:gd name="connsiteY0" fmla="*/ 0 h 2253916"/>
              <a:gd name="connsiteX1" fmla="*/ 2610644 w 2610644"/>
              <a:gd name="connsiteY1" fmla="*/ 0 h 2253916"/>
              <a:gd name="connsiteX2" fmla="*/ 2610644 w 2610644"/>
              <a:gd name="connsiteY2" fmla="*/ 2253916 h 2253916"/>
              <a:gd name="connsiteX3" fmla="*/ 0 w 2610644"/>
              <a:gd name="connsiteY3" fmla="*/ 2253916 h 22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253916">
                <a:moveTo>
                  <a:pt x="0" y="0"/>
                </a:moveTo>
                <a:lnTo>
                  <a:pt x="2610644" y="0"/>
                </a:lnTo>
                <a:lnTo>
                  <a:pt x="2610644" y="2253916"/>
                </a:lnTo>
                <a:lnTo>
                  <a:pt x="0" y="22539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706643" y="1630482"/>
            <a:ext cx="2610644" cy="2253916"/>
          </a:xfrm>
          <a:custGeom>
            <a:avLst/>
            <a:gdLst>
              <a:gd name="connsiteX0" fmla="*/ 0 w 2610644"/>
              <a:gd name="connsiteY0" fmla="*/ 0 h 2253916"/>
              <a:gd name="connsiteX1" fmla="*/ 2610644 w 2610644"/>
              <a:gd name="connsiteY1" fmla="*/ 0 h 2253916"/>
              <a:gd name="connsiteX2" fmla="*/ 2610644 w 2610644"/>
              <a:gd name="connsiteY2" fmla="*/ 2253916 h 2253916"/>
              <a:gd name="connsiteX3" fmla="*/ 0 w 2610644"/>
              <a:gd name="connsiteY3" fmla="*/ 2253916 h 22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253916">
                <a:moveTo>
                  <a:pt x="0" y="0"/>
                </a:moveTo>
                <a:lnTo>
                  <a:pt x="2610644" y="0"/>
                </a:lnTo>
                <a:lnTo>
                  <a:pt x="2610644" y="2253916"/>
                </a:lnTo>
                <a:lnTo>
                  <a:pt x="0" y="22539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375232" y="2074434"/>
            <a:ext cx="5427024" cy="2871296"/>
          </a:xfrm>
          <a:custGeom>
            <a:avLst/>
            <a:gdLst>
              <a:gd name="connsiteX0" fmla="*/ 185601 w 4513943"/>
              <a:gd name="connsiteY0" fmla="*/ 0 h 2871296"/>
              <a:gd name="connsiteX1" fmla="*/ 4328342 w 4513943"/>
              <a:gd name="connsiteY1" fmla="*/ 0 h 2871296"/>
              <a:gd name="connsiteX2" fmla="*/ 4513943 w 4513943"/>
              <a:gd name="connsiteY2" fmla="*/ 185601 h 2871296"/>
              <a:gd name="connsiteX3" fmla="*/ 4513943 w 4513943"/>
              <a:gd name="connsiteY3" fmla="*/ 2685695 h 2871296"/>
              <a:gd name="connsiteX4" fmla="*/ 4328342 w 4513943"/>
              <a:gd name="connsiteY4" fmla="*/ 2871296 h 2871296"/>
              <a:gd name="connsiteX5" fmla="*/ 185601 w 4513943"/>
              <a:gd name="connsiteY5" fmla="*/ 2871296 h 2871296"/>
              <a:gd name="connsiteX6" fmla="*/ 0 w 4513943"/>
              <a:gd name="connsiteY6" fmla="*/ 2685695 h 2871296"/>
              <a:gd name="connsiteX7" fmla="*/ 0 w 4513943"/>
              <a:gd name="connsiteY7" fmla="*/ 185601 h 2871296"/>
              <a:gd name="connsiteX8" fmla="*/ 185601 w 4513943"/>
              <a:gd name="connsiteY8" fmla="*/ 0 h 287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3943" h="2871296">
                <a:moveTo>
                  <a:pt x="185601" y="0"/>
                </a:moveTo>
                <a:lnTo>
                  <a:pt x="4328342" y="0"/>
                </a:lnTo>
                <a:cubicBezTo>
                  <a:pt x="4430847" y="0"/>
                  <a:pt x="4513943" y="83096"/>
                  <a:pt x="4513943" y="185601"/>
                </a:cubicBezTo>
                <a:lnTo>
                  <a:pt x="4513943" y="2685695"/>
                </a:lnTo>
                <a:cubicBezTo>
                  <a:pt x="4513943" y="2788200"/>
                  <a:pt x="4430847" y="2871296"/>
                  <a:pt x="4328342" y="2871296"/>
                </a:cubicBezTo>
                <a:lnTo>
                  <a:pt x="185601" y="2871296"/>
                </a:lnTo>
                <a:cubicBezTo>
                  <a:pt x="83096" y="2871296"/>
                  <a:pt x="0" y="2788200"/>
                  <a:pt x="0" y="2685695"/>
                </a:cubicBezTo>
                <a:lnTo>
                  <a:pt x="0" y="185601"/>
                </a:lnTo>
                <a:cubicBezTo>
                  <a:pt x="0" y="83096"/>
                  <a:pt x="83096" y="0"/>
                  <a:pt x="1856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447800" y="2439315"/>
            <a:ext cx="2971800" cy="2832100"/>
          </a:xfrm>
          <a:custGeom>
            <a:avLst/>
            <a:gdLst>
              <a:gd name="connsiteX0" fmla="*/ 0 w 2971800"/>
              <a:gd name="connsiteY0" fmla="*/ 0 h 2832100"/>
              <a:gd name="connsiteX1" fmla="*/ 2971800 w 2971800"/>
              <a:gd name="connsiteY1" fmla="*/ 0 h 2832100"/>
              <a:gd name="connsiteX2" fmla="*/ 2971800 w 2971800"/>
              <a:gd name="connsiteY2" fmla="*/ 2832100 h 2832100"/>
              <a:gd name="connsiteX3" fmla="*/ 0 w 2971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2832100">
                <a:moveTo>
                  <a:pt x="0" y="0"/>
                </a:moveTo>
                <a:lnTo>
                  <a:pt x="2971800" y="0"/>
                </a:lnTo>
                <a:lnTo>
                  <a:pt x="2971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06062" y="2439315"/>
            <a:ext cx="2971800" cy="2832100"/>
          </a:xfrm>
          <a:custGeom>
            <a:avLst/>
            <a:gdLst>
              <a:gd name="connsiteX0" fmla="*/ 0 w 2971800"/>
              <a:gd name="connsiteY0" fmla="*/ 0 h 2832100"/>
              <a:gd name="connsiteX1" fmla="*/ 2971800 w 2971800"/>
              <a:gd name="connsiteY1" fmla="*/ 0 h 2832100"/>
              <a:gd name="connsiteX2" fmla="*/ 2971800 w 2971800"/>
              <a:gd name="connsiteY2" fmla="*/ 2832100 h 2832100"/>
              <a:gd name="connsiteX3" fmla="*/ 0 w 2971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2832100">
                <a:moveTo>
                  <a:pt x="0" y="0"/>
                </a:moveTo>
                <a:lnTo>
                  <a:pt x="2971800" y="0"/>
                </a:lnTo>
                <a:lnTo>
                  <a:pt x="2971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64324" y="2439315"/>
            <a:ext cx="2971800" cy="2832100"/>
          </a:xfrm>
          <a:custGeom>
            <a:avLst/>
            <a:gdLst>
              <a:gd name="connsiteX0" fmla="*/ 0 w 2971800"/>
              <a:gd name="connsiteY0" fmla="*/ 0 h 2832100"/>
              <a:gd name="connsiteX1" fmla="*/ 2971800 w 2971800"/>
              <a:gd name="connsiteY1" fmla="*/ 0 h 2832100"/>
              <a:gd name="connsiteX2" fmla="*/ 2971800 w 2971800"/>
              <a:gd name="connsiteY2" fmla="*/ 2832100 h 2832100"/>
              <a:gd name="connsiteX3" fmla="*/ 0 w 2971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2832100">
                <a:moveTo>
                  <a:pt x="0" y="0"/>
                </a:moveTo>
                <a:lnTo>
                  <a:pt x="2971800" y="0"/>
                </a:lnTo>
                <a:lnTo>
                  <a:pt x="2971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prstClr val="white">
                  <a:alpha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prstClr val="white">
                  <a:alpha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dirty="0"/>
              <a:t>Click to edit Master text styles</a:t>
            </a:r>
            <a:endParaRPr lang="vi-VN" dirty="0"/>
          </a:p>
          <a:p>
            <a:pPr lvl="1"/>
            <a:r>
              <a:rPr lang="vi-VN" dirty="0"/>
              <a:t>Second level</a:t>
            </a:r>
            <a:endParaRPr lang="vi-VN" dirty="0"/>
          </a:p>
          <a:p>
            <a:pPr lvl="2"/>
            <a:r>
              <a:rPr lang="vi-VN" dirty="0"/>
              <a:t>Third level</a:t>
            </a:r>
            <a:endParaRPr lang="vi-VN" dirty="0"/>
          </a:p>
          <a:p>
            <a:pPr lvl="3"/>
            <a:r>
              <a:rPr lang="vi-VN" dirty="0"/>
              <a:t>Fourth level</a:t>
            </a:r>
            <a:endParaRPr lang="vi-VN" dirty="0"/>
          </a:p>
          <a:p>
            <a:pPr lvl="4"/>
            <a:r>
              <a:rPr lang="vi-V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099CE1-03BF-C645-88DF-0280759BAB45}" type="datetime1">
              <a:rPr lang="zh-CN" altLang="en-US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EEECE1">
                  <a:lumMod val="75000"/>
                </a:srgbClr>
              </a:solidFill>
              <a:latin typeface="微软雅黑" panose="020B0503020204020204" pitchFamily="34" charset="-122"/>
              <a:ea typeface="Lato" charset="0"/>
              <a:cs typeface="Lato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11.xml"/><Relationship Id="rId7" Type="http://schemas.openxmlformats.org/officeDocument/2006/relationships/image" Target="../media/image10.png"/><Relationship Id="rId6" Type="http://schemas.openxmlformats.org/officeDocument/2006/relationships/image" Target="../media/image9.jpeg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349454" y="1814625"/>
            <a:ext cx="6497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Chatbot</a:t>
            </a:r>
            <a:endParaRPr lang="en-US" altLang="zh-CN" sz="7200" dirty="0">
              <a:solidFill>
                <a:srgbClr val="00785C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</a:endParaRPr>
          </a:p>
          <a:p>
            <a:r>
              <a:rPr lang="en-US" altLang="zh-CN" sz="7200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   -Hiking Path</a:t>
            </a:r>
            <a:endParaRPr lang="zh-CN" altLang="en-US" sz="7200" dirty="0">
              <a:solidFill>
                <a:srgbClr val="00785C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46" name="等腰三角形 45"/>
          <p:cNvSpPr/>
          <p:nvPr/>
        </p:nvSpPr>
        <p:spPr>
          <a:xfrm rot="16200000" flipH="1">
            <a:off x="4877023" y="1026355"/>
            <a:ext cx="9697077" cy="4846505"/>
          </a:xfrm>
          <a:prstGeom prst="triangle">
            <a:avLst/>
          </a:prstGeom>
          <a:blipFill dpi="0" rotWithShape="0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3183" r="-262025"/>
            </a:stretch>
          </a:blipFill>
          <a:ln>
            <a:noFill/>
          </a:ln>
          <a:effectLst>
            <a:outerShdw blurRad="381000" dist="127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 flipV="1">
            <a:off x="4036592" y="-1"/>
            <a:ext cx="6336704" cy="3173372"/>
          </a:xfrm>
          <a:prstGeom prst="triangle">
            <a:avLst/>
          </a:prstGeom>
          <a:solidFill>
            <a:srgbClr val="00785C"/>
          </a:solidFill>
          <a:ln>
            <a:noFill/>
          </a:ln>
          <a:effectLst>
            <a:outerShdw blurRad="381000" dist="127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 flipH="1">
            <a:off x="7462710" y="944485"/>
            <a:ext cx="2017579" cy="2017579"/>
            <a:chOff x="830582" y="3510852"/>
            <a:chExt cx="2448272" cy="2448272"/>
          </a:xfrm>
        </p:grpSpPr>
        <p:sp>
          <p:nvSpPr>
            <p:cNvPr id="44" name="矩形 43"/>
            <p:cNvSpPr/>
            <p:nvPr/>
          </p:nvSpPr>
          <p:spPr>
            <a:xfrm rot="2700000">
              <a:off x="830582" y="3510852"/>
              <a:ext cx="2448272" cy="2448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rot="2700000">
              <a:off x="1121464" y="3801735"/>
              <a:ext cx="1866510" cy="1866508"/>
            </a:xfrm>
            <a:prstGeom prst="rect">
              <a:avLst/>
            </a:prstGeom>
            <a:solidFill>
              <a:srgbClr val="26A2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>
            <a:off x="8275856" y="4000303"/>
            <a:ext cx="3264363" cy="3264363"/>
            <a:chOff x="830582" y="3510852"/>
            <a:chExt cx="2448272" cy="2448272"/>
          </a:xfrm>
        </p:grpSpPr>
        <p:sp>
          <p:nvSpPr>
            <p:cNvPr id="40" name="矩形 39"/>
            <p:cNvSpPr/>
            <p:nvPr/>
          </p:nvSpPr>
          <p:spPr>
            <a:xfrm rot="2700000">
              <a:off x="830582" y="3510852"/>
              <a:ext cx="2448272" cy="2448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700000">
              <a:off x="1121464" y="3801735"/>
              <a:ext cx="1866510" cy="1866508"/>
            </a:xfrm>
            <a:prstGeom prst="rect">
              <a:avLst/>
            </a:prstGeom>
            <a:solidFill>
              <a:srgbClr val="007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pic>
        <p:nvPicPr>
          <p:cNvPr id="21" name="焕然一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992" y="-1535981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35760" y="4459999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By Group 18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ZHANG </a:t>
            </a:r>
            <a:r>
              <a:rPr lang="en-US" altLang="zh-CN" sz="2400" dirty="0" err="1"/>
              <a:t>Peilai</a:t>
            </a:r>
            <a:r>
              <a:rPr lang="en-US" altLang="zh-CN" sz="2400" dirty="0"/>
              <a:t> 21433038</a:t>
            </a:r>
            <a:endParaRPr lang="en-US" altLang="zh-CN" sz="2400" dirty="0"/>
          </a:p>
          <a:p>
            <a:r>
              <a:rPr lang="en-US" altLang="zh-CN" sz="2400" dirty="0"/>
              <a:t>ZHENG </a:t>
            </a:r>
            <a:r>
              <a:rPr lang="en-US" altLang="zh-CN" sz="2400" dirty="0" err="1"/>
              <a:t>Haixin</a:t>
            </a:r>
            <a:r>
              <a:rPr lang="en-US" altLang="zh-CN" sz="2400" dirty="0"/>
              <a:t> 21455651</a:t>
            </a:r>
            <a:endParaRPr lang="en-US" altLang="zh-CN" sz="2400" dirty="0"/>
          </a:p>
          <a:p>
            <a:r>
              <a:rPr lang="en-US" altLang="zh-CN" sz="2400" dirty="0"/>
              <a:t>XIONG </a:t>
            </a:r>
            <a:r>
              <a:rPr lang="en-US" altLang="zh-CN" sz="2400" dirty="0" err="1"/>
              <a:t>Minghao</a:t>
            </a:r>
            <a:r>
              <a:rPr lang="en-US" altLang="zh-CN" sz="2400" dirty="0"/>
              <a:t> 21422338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4" grpId="0"/>
      <p:bldP spid="46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 rot="2700000">
            <a:off x="9349751" y="54562"/>
            <a:ext cx="6789420" cy="6789420"/>
          </a:xfrm>
          <a:prstGeom prst="roundRect">
            <a:avLst/>
          </a:prstGeom>
          <a:solidFill>
            <a:srgbClr val="00785C"/>
          </a:solidFill>
          <a:ln>
            <a:noFill/>
          </a:ln>
          <a:effectLst>
            <a:outerShdw blurRad="508000" dist="2540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63712" y="2916599"/>
            <a:ext cx="5887013" cy="11628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Database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8243" y="2353909"/>
            <a:ext cx="5887013" cy="5464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THREE</a:t>
            </a:r>
            <a:endParaRPr lang="en-US" altLang="zh-CN" sz="2800" b="1" dirty="0">
              <a:solidFill>
                <a:srgbClr val="00785C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10223946" y="948637"/>
            <a:ext cx="5001274" cy="5001272"/>
          </a:xfrm>
          <a:prstGeom prst="roundRect">
            <a:avLst>
              <a:gd name="adj" fmla="val 9596"/>
            </a:avLst>
          </a:prstGeom>
          <a:blipFill dpi="0" rotWithShape="0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434" r="-1245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453807" y="2223501"/>
            <a:ext cx="2451542" cy="2451542"/>
            <a:chOff x="7522388" y="2223501"/>
            <a:chExt cx="2451542" cy="2451542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7522388" y="2223501"/>
              <a:ext cx="2451542" cy="2451542"/>
            </a:xfrm>
            <a:prstGeom prst="roundRect">
              <a:avLst>
                <a:gd name="adj" fmla="val 95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10800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604741" y="2407645"/>
              <a:ext cx="1962561" cy="19574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5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  <a:endParaRPr lang="en-US" altLang="zh-CN" sz="11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 flipH="1" flipV="1">
            <a:off x="11078169" y="5408544"/>
            <a:ext cx="1666292" cy="1599862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10855625" y="321224"/>
            <a:ext cx="1445724" cy="1403589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comb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40000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/>
          <p:bldP spid="17" grpId="0"/>
          <p:bldP spid="19" grpId="0" animBg="1"/>
          <p:bldP spid="19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/>
          <p:bldP spid="17" grpId="0"/>
          <p:bldP spid="19" grpId="0" animBg="1"/>
          <p:bldP spid="19" grpId="1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: 形状 57"/>
          <p:cNvSpPr/>
          <p:nvPr/>
        </p:nvSpPr>
        <p:spPr>
          <a:xfrm>
            <a:off x="9085395" y="2323545"/>
            <a:ext cx="535178" cy="512348"/>
          </a:xfrm>
          <a:custGeom>
            <a:avLst/>
            <a:gdLst>
              <a:gd name="connsiteX0" fmla="*/ 203672 w 338280"/>
              <a:gd name="connsiteY0" fmla="*/ 246439 h 323850"/>
              <a:gd name="connsiteX1" fmla="*/ 209657 w 338280"/>
              <a:gd name="connsiteY1" fmla="*/ 252329 h 323850"/>
              <a:gd name="connsiteX2" fmla="*/ 238919 w 338280"/>
              <a:gd name="connsiteY2" fmla="*/ 305998 h 323850"/>
              <a:gd name="connsiteX3" fmla="*/ 233599 w 338280"/>
              <a:gd name="connsiteY3" fmla="*/ 316470 h 323850"/>
              <a:gd name="connsiteX4" fmla="*/ 197687 w 338280"/>
              <a:gd name="connsiteY4" fmla="*/ 252329 h 323850"/>
              <a:gd name="connsiteX5" fmla="*/ 203672 w 338280"/>
              <a:gd name="connsiteY5" fmla="*/ 246439 h 323850"/>
              <a:gd name="connsiteX6" fmla="*/ 251574 w 338280"/>
              <a:gd name="connsiteY6" fmla="*/ 214312 h 323850"/>
              <a:gd name="connsiteX7" fmla="*/ 283252 w 338280"/>
              <a:gd name="connsiteY7" fmla="*/ 222230 h 323850"/>
              <a:gd name="connsiteX8" fmla="*/ 314931 w 338280"/>
              <a:gd name="connsiteY8" fmla="*/ 275020 h 323850"/>
              <a:gd name="connsiteX9" fmla="*/ 316251 w 338280"/>
              <a:gd name="connsiteY9" fmla="*/ 285578 h 323850"/>
              <a:gd name="connsiteX10" fmla="*/ 325490 w 338280"/>
              <a:gd name="connsiteY10" fmla="*/ 313292 h 323850"/>
              <a:gd name="connsiteX11" fmla="*/ 328130 w 338280"/>
              <a:gd name="connsiteY11" fmla="*/ 319891 h 323850"/>
              <a:gd name="connsiteX12" fmla="*/ 322851 w 338280"/>
              <a:gd name="connsiteY12" fmla="*/ 323850 h 323850"/>
              <a:gd name="connsiteX13" fmla="*/ 321531 w 338280"/>
              <a:gd name="connsiteY13" fmla="*/ 323850 h 323850"/>
              <a:gd name="connsiteX14" fmla="*/ 293812 w 338280"/>
              <a:gd name="connsiteY14" fmla="*/ 310653 h 323850"/>
              <a:gd name="connsiteX15" fmla="*/ 288532 w 338280"/>
              <a:gd name="connsiteY15" fmla="*/ 301415 h 323850"/>
              <a:gd name="connsiteX16" fmla="*/ 279292 w 338280"/>
              <a:gd name="connsiteY16" fmla="*/ 288217 h 323850"/>
              <a:gd name="connsiteX17" fmla="*/ 276652 w 338280"/>
              <a:gd name="connsiteY17" fmla="*/ 289537 h 323850"/>
              <a:gd name="connsiteX18" fmla="*/ 276652 w 338280"/>
              <a:gd name="connsiteY18" fmla="*/ 290857 h 323850"/>
              <a:gd name="connsiteX19" fmla="*/ 280612 w 338280"/>
              <a:gd name="connsiteY19" fmla="*/ 294816 h 323850"/>
              <a:gd name="connsiteX20" fmla="*/ 284572 w 338280"/>
              <a:gd name="connsiteY20" fmla="*/ 301415 h 323850"/>
              <a:gd name="connsiteX21" fmla="*/ 279292 w 338280"/>
              <a:gd name="connsiteY21" fmla="*/ 308013 h 323850"/>
              <a:gd name="connsiteX22" fmla="*/ 272693 w 338280"/>
              <a:gd name="connsiteY22" fmla="*/ 308013 h 323850"/>
              <a:gd name="connsiteX23" fmla="*/ 215935 w 338280"/>
              <a:gd name="connsiteY23" fmla="*/ 259183 h 323850"/>
              <a:gd name="connsiteX24" fmla="*/ 218574 w 338280"/>
              <a:gd name="connsiteY24" fmla="*/ 226190 h 323850"/>
              <a:gd name="connsiteX25" fmla="*/ 218574 w 338280"/>
              <a:gd name="connsiteY25" fmla="*/ 224870 h 323850"/>
              <a:gd name="connsiteX26" fmla="*/ 221214 w 338280"/>
              <a:gd name="connsiteY26" fmla="*/ 222230 h 323850"/>
              <a:gd name="connsiteX27" fmla="*/ 251574 w 338280"/>
              <a:gd name="connsiteY27" fmla="*/ 214312 h 323850"/>
              <a:gd name="connsiteX28" fmla="*/ 248551 w 338280"/>
              <a:gd name="connsiteY28" fmla="*/ 198166 h 323850"/>
              <a:gd name="connsiteX29" fmla="*/ 308559 w 338280"/>
              <a:gd name="connsiteY29" fmla="*/ 219221 h 323850"/>
              <a:gd name="connsiteX30" fmla="*/ 325895 w 338280"/>
              <a:gd name="connsiteY30" fmla="*/ 246857 h 323850"/>
              <a:gd name="connsiteX31" fmla="*/ 337896 w 338280"/>
              <a:gd name="connsiteY31" fmla="*/ 287651 h 323850"/>
              <a:gd name="connsiteX32" fmla="*/ 325895 w 338280"/>
              <a:gd name="connsiteY32" fmla="*/ 290283 h 323850"/>
              <a:gd name="connsiteX33" fmla="*/ 301892 w 338280"/>
              <a:gd name="connsiteY33" fmla="*/ 229749 h 323850"/>
              <a:gd name="connsiteX34" fmla="*/ 248551 w 338280"/>
              <a:gd name="connsiteY34" fmla="*/ 210010 h 323850"/>
              <a:gd name="connsiteX35" fmla="*/ 248551 w 338280"/>
              <a:gd name="connsiteY35" fmla="*/ 198166 h 323850"/>
              <a:gd name="connsiteX36" fmla="*/ 146094 w 338280"/>
              <a:gd name="connsiteY36" fmla="*/ 133350 h 323850"/>
              <a:gd name="connsiteX37" fmla="*/ 134187 w 338280"/>
              <a:gd name="connsiteY37" fmla="*/ 145257 h 323850"/>
              <a:gd name="connsiteX38" fmla="*/ 146094 w 338280"/>
              <a:gd name="connsiteY38" fmla="*/ 157164 h 323850"/>
              <a:gd name="connsiteX39" fmla="*/ 158001 w 338280"/>
              <a:gd name="connsiteY39" fmla="*/ 145257 h 323850"/>
              <a:gd name="connsiteX40" fmla="*/ 146094 w 338280"/>
              <a:gd name="connsiteY40" fmla="*/ 133350 h 323850"/>
              <a:gd name="connsiteX41" fmla="*/ 80560 w 338280"/>
              <a:gd name="connsiteY41" fmla="*/ 50800 h 323850"/>
              <a:gd name="connsiteX42" fmla="*/ 60662 w 338280"/>
              <a:gd name="connsiteY42" fmla="*/ 58619 h 323850"/>
              <a:gd name="connsiteX43" fmla="*/ 52703 w 338280"/>
              <a:gd name="connsiteY43" fmla="*/ 87289 h 323850"/>
              <a:gd name="connsiteX44" fmla="*/ 71275 w 338280"/>
              <a:gd name="connsiteY44" fmla="*/ 118565 h 323850"/>
              <a:gd name="connsiteX45" fmla="*/ 111071 w 338280"/>
              <a:gd name="connsiteY45" fmla="*/ 138113 h 323850"/>
              <a:gd name="connsiteX46" fmla="*/ 132296 w 338280"/>
              <a:gd name="connsiteY46" fmla="*/ 130294 h 323850"/>
              <a:gd name="connsiteX47" fmla="*/ 121683 w 338280"/>
              <a:gd name="connsiteY47" fmla="*/ 69045 h 323850"/>
              <a:gd name="connsiteX48" fmla="*/ 80560 w 338280"/>
              <a:gd name="connsiteY48" fmla="*/ 50800 h 323850"/>
              <a:gd name="connsiteX49" fmla="*/ 32941 w 338280"/>
              <a:gd name="connsiteY49" fmla="*/ 0 h 323850"/>
              <a:gd name="connsiteX50" fmla="*/ 154073 w 338280"/>
              <a:gd name="connsiteY50" fmla="*/ 71005 h 323850"/>
              <a:gd name="connsiteX51" fmla="*/ 192256 w 338280"/>
              <a:gd name="connsiteY51" fmla="*/ 114396 h 323850"/>
              <a:gd name="connsiteX52" fmla="*/ 255455 w 338280"/>
              <a:gd name="connsiteY52" fmla="*/ 144639 h 323850"/>
              <a:gd name="connsiteX53" fmla="*/ 219905 w 338280"/>
              <a:gd name="connsiteY53" fmla="*/ 219588 h 323850"/>
              <a:gd name="connsiteX54" fmla="*/ 158023 w 338280"/>
              <a:gd name="connsiteY54" fmla="*/ 260350 h 323850"/>
              <a:gd name="connsiteX55" fmla="*/ 144856 w 338280"/>
              <a:gd name="connsiteY55" fmla="*/ 255090 h 323850"/>
              <a:gd name="connsiteX56" fmla="*/ 114573 w 338280"/>
              <a:gd name="connsiteY56" fmla="*/ 191975 h 323850"/>
              <a:gd name="connsiteX57" fmla="*/ 71124 w 338280"/>
              <a:gd name="connsiteY57" fmla="*/ 153843 h 323850"/>
              <a:gd name="connsiteX58" fmla="*/ 10558 w 338280"/>
              <a:gd name="connsiteY58" fmla="*/ 71005 h 323850"/>
              <a:gd name="connsiteX59" fmla="*/ 9241 w 338280"/>
              <a:gd name="connsiteY59" fmla="*/ 9204 h 323850"/>
              <a:gd name="connsiteX60" fmla="*/ 32941 w 338280"/>
              <a:gd name="connsiteY60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38280" h="323850">
                <a:moveTo>
                  <a:pt x="203672" y="246439"/>
                </a:moveTo>
                <a:cubicBezTo>
                  <a:pt x="206665" y="246439"/>
                  <a:pt x="209657" y="248402"/>
                  <a:pt x="209657" y="252329"/>
                </a:cubicBezTo>
                <a:cubicBezTo>
                  <a:pt x="210988" y="271964"/>
                  <a:pt x="220298" y="295526"/>
                  <a:pt x="238919" y="305998"/>
                </a:cubicBezTo>
                <a:cubicBezTo>
                  <a:pt x="246900" y="308616"/>
                  <a:pt x="240249" y="319088"/>
                  <a:pt x="233599" y="316470"/>
                </a:cubicBezTo>
                <a:cubicBezTo>
                  <a:pt x="210988" y="304689"/>
                  <a:pt x="199017" y="275891"/>
                  <a:pt x="197687" y="252329"/>
                </a:cubicBezTo>
                <a:cubicBezTo>
                  <a:pt x="197687" y="248402"/>
                  <a:pt x="200679" y="246439"/>
                  <a:pt x="203672" y="246439"/>
                </a:cubicBezTo>
                <a:close/>
                <a:moveTo>
                  <a:pt x="251574" y="214312"/>
                </a:moveTo>
                <a:cubicBezTo>
                  <a:pt x="262133" y="214312"/>
                  <a:pt x="274013" y="216951"/>
                  <a:pt x="283252" y="222230"/>
                </a:cubicBezTo>
                <a:cubicBezTo>
                  <a:pt x="307011" y="235428"/>
                  <a:pt x="312291" y="257863"/>
                  <a:pt x="314931" y="275020"/>
                </a:cubicBezTo>
                <a:cubicBezTo>
                  <a:pt x="316251" y="278979"/>
                  <a:pt x="316251" y="282938"/>
                  <a:pt x="316251" y="285578"/>
                </a:cubicBezTo>
                <a:cubicBezTo>
                  <a:pt x="317571" y="297455"/>
                  <a:pt x="318891" y="308013"/>
                  <a:pt x="325490" y="313292"/>
                </a:cubicBezTo>
                <a:cubicBezTo>
                  <a:pt x="328130" y="314612"/>
                  <a:pt x="329450" y="317251"/>
                  <a:pt x="328130" y="319891"/>
                </a:cubicBezTo>
                <a:cubicBezTo>
                  <a:pt x="328130" y="322530"/>
                  <a:pt x="325490" y="323850"/>
                  <a:pt x="322851" y="323850"/>
                </a:cubicBezTo>
                <a:cubicBezTo>
                  <a:pt x="322851" y="323850"/>
                  <a:pt x="321531" y="323850"/>
                  <a:pt x="321531" y="323850"/>
                </a:cubicBezTo>
                <a:cubicBezTo>
                  <a:pt x="309651" y="323850"/>
                  <a:pt x="300411" y="318571"/>
                  <a:pt x="293812" y="310653"/>
                </a:cubicBezTo>
                <a:cubicBezTo>
                  <a:pt x="292492" y="306693"/>
                  <a:pt x="289852" y="304054"/>
                  <a:pt x="288532" y="301415"/>
                </a:cubicBezTo>
                <a:cubicBezTo>
                  <a:pt x="285892" y="296136"/>
                  <a:pt x="281932" y="288217"/>
                  <a:pt x="279292" y="288217"/>
                </a:cubicBezTo>
                <a:cubicBezTo>
                  <a:pt x="277972" y="288217"/>
                  <a:pt x="277972" y="289537"/>
                  <a:pt x="276652" y="289537"/>
                </a:cubicBezTo>
                <a:cubicBezTo>
                  <a:pt x="276652" y="289537"/>
                  <a:pt x="276652" y="290857"/>
                  <a:pt x="276652" y="290857"/>
                </a:cubicBezTo>
                <a:cubicBezTo>
                  <a:pt x="276652" y="293496"/>
                  <a:pt x="277972" y="294816"/>
                  <a:pt x="280612" y="294816"/>
                </a:cubicBezTo>
                <a:cubicBezTo>
                  <a:pt x="283252" y="296136"/>
                  <a:pt x="285892" y="298775"/>
                  <a:pt x="284572" y="301415"/>
                </a:cubicBezTo>
                <a:cubicBezTo>
                  <a:pt x="284572" y="304054"/>
                  <a:pt x="283252" y="306693"/>
                  <a:pt x="279292" y="308013"/>
                </a:cubicBezTo>
                <a:cubicBezTo>
                  <a:pt x="277972" y="308013"/>
                  <a:pt x="275333" y="308013"/>
                  <a:pt x="272693" y="308013"/>
                </a:cubicBezTo>
                <a:cubicBezTo>
                  <a:pt x="246294" y="308013"/>
                  <a:pt x="221214" y="286897"/>
                  <a:pt x="215935" y="259183"/>
                </a:cubicBezTo>
                <a:cubicBezTo>
                  <a:pt x="213295" y="251265"/>
                  <a:pt x="211975" y="236748"/>
                  <a:pt x="218574" y="226190"/>
                </a:cubicBezTo>
                <a:cubicBezTo>
                  <a:pt x="218574" y="226190"/>
                  <a:pt x="218574" y="226190"/>
                  <a:pt x="218574" y="224870"/>
                </a:cubicBezTo>
                <a:cubicBezTo>
                  <a:pt x="219894" y="223550"/>
                  <a:pt x="219894" y="222230"/>
                  <a:pt x="221214" y="222230"/>
                </a:cubicBezTo>
                <a:cubicBezTo>
                  <a:pt x="230454" y="216951"/>
                  <a:pt x="241014" y="214312"/>
                  <a:pt x="251574" y="214312"/>
                </a:cubicBezTo>
                <a:close/>
                <a:moveTo>
                  <a:pt x="248551" y="198166"/>
                </a:moveTo>
                <a:cubicBezTo>
                  <a:pt x="269887" y="196850"/>
                  <a:pt x="292557" y="203430"/>
                  <a:pt x="308559" y="219221"/>
                </a:cubicBezTo>
                <a:cubicBezTo>
                  <a:pt x="316560" y="227117"/>
                  <a:pt x="321894" y="236329"/>
                  <a:pt x="325895" y="246857"/>
                </a:cubicBezTo>
                <a:cubicBezTo>
                  <a:pt x="331229" y="260016"/>
                  <a:pt x="331229" y="274492"/>
                  <a:pt x="337896" y="287651"/>
                </a:cubicBezTo>
                <a:cubicBezTo>
                  <a:pt x="340563" y="294231"/>
                  <a:pt x="328562" y="296863"/>
                  <a:pt x="325895" y="290283"/>
                </a:cubicBezTo>
                <a:cubicBezTo>
                  <a:pt x="316560" y="269228"/>
                  <a:pt x="317894" y="246857"/>
                  <a:pt x="301892" y="229749"/>
                </a:cubicBezTo>
                <a:cubicBezTo>
                  <a:pt x="287223" y="215273"/>
                  <a:pt x="268554" y="210010"/>
                  <a:pt x="248551" y="210010"/>
                </a:cubicBezTo>
                <a:cubicBezTo>
                  <a:pt x="240550" y="210010"/>
                  <a:pt x="240550" y="198166"/>
                  <a:pt x="248551" y="198166"/>
                </a:cubicBezTo>
                <a:close/>
                <a:moveTo>
                  <a:pt x="146094" y="133350"/>
                </a:moveTo>
                <a:cubicBezTo>
                  <a:pt x="139518" y="133350"/>
                  <a:pt x="134187" y="138681"/>
                  <a:pt x="134187" y="145257"/>
                </a:cubicBezTo>
                <a:cubicBezTo>
                  <a:pt x="134187" y="151833"/>
                  <a:pt x="139518" y="157164"/>
                  <a:pt x="146094" y="157164"/>
                </a:cubicBezTo>
                <a:cubicBezTo>
                  <a:pt x="152670" y="157164"/>
                  <a:pt x="158001" y="151833"/>
                  <a:pt x="158001" y="145257"/>
                </a:cubicBezTo>
                <a:cubicBezTo>
                  <a:pt x="158001" y="138681"/>
                  <a:pt x="152670" y="133350"/>
                  <a:pt x="146094" y="133350"/>
                </a:cubicBezTo>
                <a:close/>
                <a:moveTo>
                  <a:pt x="80560" y="50800"/>
                </a:moveTo>
                <a:cubicBezTo>
                  <a:pt x="72601" y="50800"/>
                  <a:pt x="65968" y="53406"/>
                  <a:pt x="60662" y="58619"/>
                </a:cubicBezTo>
                <a:cubicBezTo>
                  <a:pt x="52703" y="65135"/>
                  <a:pt x="50050" y="75560"/>
                  <a:pt x="52703" y="87289"/>
                </a:cubicBezTo>
                <a:cubicBezTo>
                  <a:pt x="55356" y="99018"/>
                  <a:pt x="61989" y="109443"/>
                  <a:pt x="71275" y="118565"/>
                </a:cubicBezTo>
                <a:cubicBezTo>
                  <a:pt x="83213" y="130294"/>
                  <a:pt x="97805" y="138113"/>
                  <a:pt x="111071" y="138113"/>
                </a:cubicBezTo>
                <a:cubicBezTo>
                  <a:pt x="120357" y="138113"/>
                  <a:pt x="126990" y="135507"/>
                  <a:pt x="132296" y="130294"/>
                </a:cubicBezTo>
                <a:cubicBezTo>
                  <a:pt x="146888" y="115959"/>
                  <a:pt x="141582" y="89895"/>
                  <a:pt x="121683" y="69045"/>
                </a:cubicBezTo>
                <a:cubicBezTo>
                  <a:pt x="109744" y="57316"/>
                  <a:pt x="93826" y="50800"/>
                  <a:pt x="80560" y="50800"/>
                </a:cubicBezTo>
                <a:close/>
                <a:moveTo>
                  <a:pt x="32941" y="0"/>
                </a:moveTo>
                <a:cubicBezTo>
                  <a:pt x="63224" y="0"/>
                  <a:pt x="111940" y="27613"/>
                  <a:pt x="154073" y="71005"/>
                </a:cubicBezTo>
                <a:cubicBezTo>
                  <a:pt x="168556" y="84154"/>
                  <a:pt x="181722" y="99932"/>
                  <a:pt x="192256" y="114396"/>
                </a:cubicBezTo>
                <a:cubicBezTo>
                  <a:pt x="221222" y="123601"/>
                  <a:pt x="248872" y="138064"/>
                  <a:pt x="255455" y="144639"/>
                </a:cubicBezTo>
                <a:cubicBezTo>
                  <a:pt x="273888" y="161733"/>
                  <a:pt x="243605" y="195920"/>
                  <a:pt x="219905" y="219588"/>
                </a:cubicBezTo>
                <a:cubicBezTo>
                  <a:pt x="190939" y="247201"/>
                  <a:pt x="172506" y="260350"/>
                  <a:pt x="158023" y="260350"/>
                </a:cubicBezTo>
                <a:cubicBezTo>
                  <a:pt x="152756" y="260350"/>
                  <a:pt x="148806" y="259035"/>
                  <a:pt x="144856" y="255090"/>
                </a:cubicBezTo>
                <a:cubicBezTo>
                  <a:pt x="138273" y="248516"/>
                  <a:pt x="123790" y="220903"/>
                  <a:pt x="114573" y="191975"/>
                </a:cubicBezTo>
                <a:cubicBezTo>
                  <a:pt x="100090" y="181456"/>
                  <a:pt x="84290" y="168307"/>
                  <a:pt x="71124" y="153843"/>
                </a:cubicBezTo>
                <a:cubicBezTo>
                  <a:pt x="43474" y="127545"/>
                  <a:pt x="22408" y="97303"/>
                  <a:pt x="10558" y="71005"/>
                </a:cubicBezTo>
                <a:cubicBezTo>
                  <a:pt x="-2609" y="43392"/>
                  <a:pt x="-3925" y="21038"/>
                  <a:pt x="9241" y="9204"/>
                </a:cubicBezTo>
                <a:cubicBezTo>
                  <a:pt x="14508" y="2630"/>
                  <a:pt x="22408" y="0"/>
                  <a:pt x="32941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1561806" y="5458345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2568228" y="2312130"/>
            <a:ext cx="534776" cy="535178"/>
          </a:xfrm>
          <a:custGeom>
            <a:avLst/>
            <a:gdLst>
              <a:gd name="connsiteX0" fmla="*/ 258763 w 336945"/>
              <a:gd name="connsiteY0" fmla="*/ 266700 h 337198"/>
              <a:gd name="connsiteX1" fmla="*/ 255588 w 336945"/>
              <a:gd name="connsiteY1" fmla="*/ 287338 h 337198"/>
              <a:gd name="connsiteX2" fmla="*/ 284164 w 336945"/>
              <a:gd name="connsiteY2" fmla="*/ 312738 h 337198"/>
              <a:gd name="connsiteX3" fmla="*/ 285751 w 336945"/>
              <a:gd name="connsiteY3" fmla="*/ 293688 h 337198"/>
              <a:gd name="connsiteX4" fmla="*/ 287338 w 336945"/>
              <a:gd name="connsiteY4" fmla="*/ 255587 h 337198"/>
              <a:gd name="connsiteX5" fmla="*/ 269875 w 336945"/>
              <a:gd name="connsiteY5" fmla="*/ 257175 h 337198"/>
              <a:gd name="connsiteX6" fmla="*/ 295275 w 336945"/>
              <a:gd name="connsiteY6" fmla="*/ 284162 h 337198"/>
              <a:gd name="connsiteX7" fmla="*/ 315913 w 336945"/>
              <a:gd name="connsiteY7" fmla="*/ 280987 h 337198"/>
              <a:gd name="connsiteX8" fmla="*/ 147768 w 336945"/>
              <a:gd name="connsiteY8" fmla="*/ 107950 h 337198"/>
              <a:gd name="connsiteX9" fmla="*/ 107950 w 336945"/>
              <a:gd name="connsiteY9" fmla="*/ 149095 h 337198"/>
              <a:gd name="connsiteX10" fmla="*/ 147768 w 336945"/>
              <a:gd name="connsiteY10" fmla="*/ 188913 h 337198"/>
              <a:gd name="connsiteX11" fmla="*/ 172986 w 336945"/>
              <a:gd name="connsiteY11" fmla="*/ 180949 h 337198"/>
              <a:gd name="connsiteX12" fmla="*/ 153077 w 336945"/>
              <a:gd name="connsiteY12" fmla="*/ 162368 h 337198"/>
              <a:gd name="connsiteX13" fmla="*/ 153077 w 336945"/>
              <a:gd name="connsiteY13" fmla="*/ 151749 h 337198"/>
              <a:gd name="connsiteX14" fmla="*/ 163695 w 336945"/>
              <a:gd name="connsiteY14" fmla="*/ 151749 h 337198"/>
              <a:gd name="connsiteX15" fmla="*/ 182277 w 336945"/>
              <a:gd name="connsiteY15" fmla="*/ 170331 h 337198"/>
              <a:gd name="connsiteX16" fmla="*/ 188913 w 336945"/>
              <a:gd name="connsiteY16" fmla="*/ 149095 h 337198"/>
              <a:gd name="connsiteX17" fmla="*/ 147768 w 336945"/>
              <a:gd name="connsiteY17" fmla="*/ 107950 h 337198"/>
              <a:gd name="connsiteX18" fmla="*/ 147771 w 336945"/>
              <a:gd name="connsiteY18" fmla="*/ 61912 h 337198"/>
              <a:gd name="connsiteX19" fmla="*/ 61913 w 336945"/>
              <a:gd name="connsiteY19" fmla="*/ 149091 h 337198"/>
              <a:gd name="connsiteX20" fmla="*/ 147771 w 336945"/>
              <a:gd name="connsiteY20" fmla="*/ 234950 h 337198"/>
              <a:gd name="connsiteX21" fmla="*/ 204570 w 336945"/>
              <a:gd name="connsiteY21" fmla="*/ 213815 h 337198"/>
              <a:gd name="connsiteX22" fmla="*/ 182115 w 336945"/>
              <a:gd name="connsiteY22" fmla="*/ 191360 h 337198"/>
              <a:gd name="connsiteX23" fmla="*/ 147771 w 336945"/>
              <a:gd name="connsiteY23" fmla="*/ 203248 h 337198"/>
              <a:gd name="connsiteX24" fmla="*/ 93615 w 336945"/>
              <a:gd name="connsiteY24" fmla="*/ 149091 h 337198"/>
              <a:gd name="connsiteX25" fmla="*/ 147771 w 336945"/>
              <a:gd name="connsiteY25" fmla="*/ 94934 h 337198"/>
              <a:gd name="connsiteX26" fmla="*/ 203249 w 336945"/>
              <a:gd name="connsiteY26" fmla="*/ 149091 h 337198"/>
              <a:gd name="connsiteX27" fmla="*/ 191361 w 336945"/>
              <a:gd name="connsiteY27" fmla="*/ 180793 h 337198"/>
              <a:gd name="connsiteX28" fmla="*/ 215137 w 336945"/>
              <a:gd name="connsiteY28" fmla="*/ 204569 h 337198"/>
              <a:gd name="connsiteX29" fmla="*/ 234951 w 336945"/>
              <a:gd name="connsiteY29" fmla="*/ 149091 h 337198"/>
              <a:gd name="connsiteX30" fmla="*/ 147771 w 336945"/>
              <a:gd name="connsiteY30" fmla="*/ 61912 h 337198"/>
              <a:gd name="connsiteX31" fmla="*/ 147771 w 336945"/>
              <a:gd name="connsiteY31" fmla="*/ 14287 h 337198"/>
              <a:gd name="connsiteX32" fmla="*/ 14288 w 336945"/>
              <a:gd name="connsiteY32" fmla="*/ 148294 h 337198"/>
              <a:gd name="connsiteX33" fmla="*/ 147771 w 336945"/>
              <a:gd name="connsiteY33" fmla="*/ 280987 h 337198"/>
              <a:gd name="connsiteX34" fmla="*/ 238963 w 336945"/>
              <a:gd name="connsiteY34" fmla="*/ 246828 h 337198"/>
              <a:gd name="connsiteX35" fmla="*/ 215174 w 336945"/>
              <a:gd name="connsiteY35" fmla="*/ 223180 h 337198"/>
              <a:gd name="connsiteX36" fmla="*/ 147771 w 336945"/>
              <a:gd name="connsiteY36" fmla="*/ 248142 h 337198"/>
              <a:gd name="connsiteX37" fmla="*/ 47328 w 336945"/>
              <a:gd name="connsiteY37" fmla="*/ 146980 h 337198"/>
              <a:gd name="connsiteX38" fmla="*/ 149093 w 336945"/>
              <a:gd name="connsiteY38" fmla="*/ 47132 h 337198"/>
              <a:gd name="connsiteX39" fmla="*/ 249536 w 336945"/>
              <a:gd name="connsiteY39" fmla="*/ 146980 h 337198"/>
              <a:gd name="connsiteX40" fmla="*/ 224425 w 336945"/>
              <a:gd name="connsiteY40" fmla="*/ 212670 h 337198"/>
              <a:gd name="connsiteX41" fmla="*/ 249536 w 336945"/>
              <a:gd name="connsiteY41" fmla="*/ 236318 h 337198"/>
              <a:gd name="connsiteX42" fmla="*/ 282576 w 336945"/>
              <a:gd name="connsiteY42" fmla="*/ 148294 h 337198"/>
              <a:gd name="connsiteX43" fmla="*/ 147771 w 336945"/>
              <a:gd name="connsiteY43" fmla="*/ 14287 h 337198"/>
              <a:gd name="connsiteX44" fmla="*/ 148794 w 336945"/>
              <a:gd name="connsiteY44" fmla="*/ 0 h 337198"/>
              <a:gd name="connsiteX45" fmla="*/ 296272 w 336945"/>
              <a:gd name="connsiteY45" fmla="*/ 147477 h 337198"/>
              <a:gd name="connsiteX46" fmla="*/ 259402 w 336945"/>
              <a:gd name="connsiteY46" fmla="*/ 244918 h 337198"/>
              <a:gd name="connsiteX47" fmla="*/ 289688 w 336945"/>
              <a:gd name="connsiteY47" fmla="*/ 240967 h 337198"/>
              <a:gd name="connsiteX48" fmla="*/ 294955 w 336945"/>
              <a:gd name="connsiteY48" fmla="*/ 243601 h 337198"/>
              <a:gd name="connsiteX49" fmla="*/ 334458 w 336945"/>
              <a:gd name="connsiteY49" fmla="*/ 283104 h 337198"/>
              <a:gd name="connsiteX50" fmla="*/ 330508 w 336945"/>
              <a:gd name="connsiteY50" fmla="*/ 294955 h 337198"/>
              <a:gd name="connsiteX51" fmla="*/ 298905 w 336945"/>
              <a:gd name="connsiteY51" fmla="*/ 297589 h 337198"/>
              <a:gd name="connsiteX52" fmla="*/ 294955 w 336945"/>
              <a:gd name="connsiteY52" fmla="*/ 329191 h 337198"/>
              <a:gd name="connsiteX53" fmla="*/ 283104 w 336945"/>
              <a:gd name="connsiteY53" fmla="*/ 334458 h 337198"/>
              <a:gd name="connsiteX54" fmla="*/ 243601 w 336945"/>
              <a:gd name="connsiteY54" fmla="*/ 294955 h 337198"/>
              <a:gd name="connsiteX55" fmla="*/ 240968 w 336945"/>
              <a:gd name="connsiteY55" fmla="*/ 289688 h 337198"/>
              <a:gd name="connsiteX56" fmla="*/ 244918 w 336945"/>
              <a:gd name="connsiteY56" fmla="*/ 259403 h 337198"/>
              <a:gd name="connsiteX57" fmla="*/ 147477 w 336945"/>
              <a:gd name="connsiteY57" fmla="*/ 296272 h 337198"/>
              <a:gd name="connsiteX58" fmla="*/ 0 w 336945"/>
              <a:gd name="connsiteY58" fmla="*/ 148794 h 337198"/>
              <a:gd name="connsiteX59" fmla="*/ 148794 w 336945"/>
              <a:gd name="connsiteY59" fmla="*/ 0 h 3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6945" h="337198">
                <a:moveTo>
                  <a:pt x="258763" y="266700"/>
                </a:moveTo>
                <a:lnTo>
                  <a:pt x="255588" y="287338"/>
                </a:lnTo>
                <a:lnTo>
                  <a:pt x="284164" y="312738"/>
                </a:lnTo>
                <a:lnTo>
                  <a:pt x="285751" y="293688"/>
                </a:lnTo>
                <a:close/>
                <a:moveTo>
                  <a:pt x="287338" y="255587"/>
                </a:moveTo>
                <a:lnTo>
                  <a:pt x="269875" y="257175"/>
                </a:lnTo>
                <a:lnTo>
                  <a:pt x="295275" y="284162"/>
                </a:lnTo>
                <a:lnTo>
                  <a:pt x="315913" y="280987"/>
                </a:lnTo>
                <a:close/>
                <a:moveTo>
                  <a:pt x="147768" y="107950"/>
                </a:moveTo>
                <a:cubicBezTo>
                  <a:pt x="126532" y="107950"/>
                  <a:pt x="107950" y="126531"/>
                  <a:pt x="107950" y="149095"/>
                </a:cubicBezTo>
                <a:cubicBezTo>
                  <a:pt x="107950" y="170331"/>
                  <a:pt x="126532" y="188913"/>
                  <a:pt x="147768" y="188913"/>
                </a:cubicBezTo>
                <a:cubicBezTo>
                  <a:pt x="157059" y="188913"/>
                  <a:pt x="165022" y="186258"/>
                  <a:pt x="172986" y="180949"/>
                </a:cubicBezTo>
                <a:cubicBezTo>
                  <a:pt x="172986" y="180949"/>
                  <a:pt x="172986" y="180949"/>
                  <a:pt x="153077" y="162368"/>
                </a:cubicBezTo>
                <a:cubicBezTo>
                  <a:pt x="150422" y="159713"/>
                  <a:pt x="150422" y="154404"/>
                  <a:pt x="153077" y="151749"/>
                </a:cubicBezTo>
                <a:cubicBezTo>
                  <a:pt x="155731" y="149095"/>
                  <a:pt x="161040" y="149095"/>
                  <a:pt x="163695" y="151749"/>
                </a:cubicBezTo>
                <a:lnTo>
                  <a:pt x="182277" y="170331"/>
                </a:lnTo>
                <a:cubicBezTo>
                  <a:pt x="186258" y="163695"/>
                  <a:pt x="188913" y="157058"/>
                  <a:pt x="188913" y="149095"/>
                </a:cubicBezTo>
                <a:cubicBezTo>
                  <a:pt x="188913" y="126531"/>
                  <a:pt x="170331" y="107950"/>
                  <a:pt x="147768" y="107950"/>
                </a:cubicBezTo>
                <a:close/>
                <a:moveTo>
                  <a:pt x="147771" y="61912"/>
                </a:moveTo>
                <a:cubicBezTo>
                  <a:pt x="100219" y="61912"/>
                  <a:pt x="61913" y="101539"/>
                  <a:pt x="61913" y="149091"/>
                </a:cubicBezTo>
                <a:cubicBezTo>
                  <a:pt x="61913" y="196644"/>
                  <a:pt x="100219" y="234950"/>
                  <a:pt x="147771" y="234950"/>
                </a:cubicBezTo>
                <a:cubicBezTo>
                  <a:pt x="170227" y="234950"/>
                  <a:pt x="190040" y="227024"/>
                  <a:pt x="204570" y="213815"/>
                </a:cubicBezTo>
                <a:cubicBezTo>
                  <a:pt x="204570" y="213815"/>
                  <a:pt x="204570" y="213815"/>
                  <a:pt x="182115" y="191360"/>
                </a:cubicBezTo>
                <a:cubicBezTo>
                  <a:pt x="172869" y="197965"/>
                  <a:pt x="160980" y="203248"/>
                  <a:pt x="147771" y="203248"/>
                </a:cubicBezTo>
                <a:cubicBezTo>
                  <a:pt x="118712" y="203248"/>
                  <a:pt x="93615" y="178151"/>
                  <a:pt x="93615" y="149091"/>
                </a:cubicBezTo>
                <a:cubicBezTo>
                  <a:pt x="93615" y="118710"/>
                  <a:pt x="118712" y="94934"/>
                  <a:pt x="147771" y="94934"/>
                </a:cubicBezTo>
                <a:cubicBezTo>
                  <a:pt x="178152" y="94934"/>
                  <a:pt x="203249" y="118710"/>
                  <a:pt x="203249" y="149091"/>
                </a:cubicBezTo>
                <a:cubicBezTo>
                  <a:pt x="203249" y="160979"/>
                  <a:pt x="199287" y="171547"/>
                  <a:pt x="191361" y="180793"/>
                </a:cubicBezTo>
                <a:lnTo>
                  <a:pt x="215137" y="204569"/>
                </a:lnTo>
                <a:cubicBezTo>
                  <a:pt x="228346" y="188718"/>
                  <a:pt x="234951" y="170226"/>
                  <a:pt x="234951" y="149091"/>
                </a:cubicBezTo>
                <a:cubicBezTo>
                  <a:pt x="234951" y="101539"/>
                  <a:pt x="195324" y="61912"/>
                  <a:pt x="147771" y="61912"/>
                </a:cubicBezTo>
                <a:close/>
                <a:moveTo>
                  <a:pt x="147771" y="14287"/>
                </a:moveTo>
                <a:cubicBezTo>
                  <a:pt x="75082" y="14287"/>
                  <a:pt x="14288" y="73407"/>
                  <a:pt x="14288" y="148294"/>
                </a:cubicBezTo>
                <a:cubicBezTo>
                  <a:pt x="14288" y="221866"/>
                  <a:pt x="75082" y="280987"/>
                  <a:pt x="147771" y="280987"/>
                </a:cubicBezTo>
                <a:cubicBezTo>
                  <a:pt x="183455" y="280987"/>
                  <a:pt x="215174" y="267849"/>
                  <a:pt x="238963" y="246828"/>
                </a:cubicBezTo>
                <a:cubicBezTo>
                  <a:pt x="238963" y="246828"/>
                  <a:pt x="238963" y="246828"/>
                  <a:pt x="215174" y="223180"/>
                </a:cubicBezTo>
                <a:cubicBezTo>
                  <a:pt x="196671" y="237632"/>
                  <a:pt x="174203" y="248142"/>
                  <a:pt x="147771" y="248142"/>
                </a:cubicBezTo>
                <a:cubicBezTo>
                  <a:pt x="93585" y="248142"/>
                  <a:pt x="47328" y="202159"/>
                  <a:pt x="47328" y="146980"/>
                </a:cubicBezTo>
                <a:cubicBezTo>
                  <a:pt x="47328" y="91801"/>
                  <a:pt x="93585" y="47132"/>
                  <a:pt x="149093" y="47132"/>
                </a:cubicBezTo>
                <a:cubicBezTo>
                  <a:pt x="203279" y="47132"/>
                  <a:pt x="249536" y="91801"/>
                  <a:pt x="249536" y="146980"/>
                </a:cubicBezTo>
                <a:cubicBezTo>
                  <a:pt x="249536" y="171942"/>
                  <a:pt x="240284" y="194276"/>
                  <a:pt x="224425" y="212670"/>
                </a:cubicBezTo>
                <a:cubicBezTo>
                  <a:pt x="224425" y="212670"/>
                  <a:pt x="224425" y="212670"/>
                  <a:pt x="249536" y="236318"/>
                </a:cubicBezTo>
                <a:cubicBezTo>
                  <a:pt x="269360" y="212670"/>
                  <a:pt x="282576" y="181138"/>
                  <a:pt x="282576" y="148294"/>
                </a:cubicBezTo>
                <a:cubicBezTo>
                  <a:pt x="282576" y="73407"/>
                  <a:pt x="221782" y="14287"/>
                  <a:pt x="147771" y="14287"/>
                </a:cubicBezTo>
                <a:close/>
                <a:moveTo>
                  <a:pt x="148794" y="0"/>
                </a:moveTo>
                <a:cubicBezTo>
                  <a:pt x="229117" y="0"/>
                  <a:pt x="296272" y="65838"/>
                  <a:pt x="296272" y="147477"/>
                </a:cubicBezTo>
                <a:cubicBezTo>
                  <a:pt x="296272" y="184347"/>
                  <a:pt x="281787" y="218583"/>
                  <a:pt x="259402" y="244918"/>
                </a:cubicBezTo>
                <a:cubicBezTo>
                  <a:pt x="259402" y="244918"/>
                  <a:pt x="259402" y="244918"/>
                  <a:pt x="289688" y="240967"/>
                </a:cubicBezTo>
                <a:cubicBezTo>
                  <a:pt x="292322" y="240967"/>
                  <a:pt x="293638" y="242284"/>
                  <a:pt x="294955" y="243601"/>
                </a:cubicBezTo>
                <a:cubicBezTo>
                  <a:pt x="294955" y="243601"/>
                  <a:pt x="294955" y="243601"/>
                  <a:pt x="334458" y="283104"/>
                </a:cubicBezTo>
                <a:cubicBezTo>
                  <a:pt x="339725" y="287055"/>
                  <a:pt x="335775" y="293639"/>
                  <a:pt x="330508" y="294955"/>
                </a:cubicBezTo>
                <a:cubicBezTo>
                  <a:pt x="330508" y="294955"/>
                  <a:pt x="330508" y="294955"/>
                  <a:pt x="298905" y="297589"/>
                </a:cubicBezTo>
                <a:cubicBezTo>
                  <a:pt x="298905" y="297589"/>
                  <a:pt x="298905" y="297589"/>
                  <a:pt x="294955" y="329191"/>
                </a:cubicBezTo>
                <a:cubicBezTo>
                  <a:pt x="293638" y="337092"/>
                  <a:pt x="287055" y="339725"/>
                  <a:pt x="283104" y="334458"/>
                </a:cubicBezTo>
                <a:cubicBezTo>
                  <a:pt x="283104" y="334458"/>
                  <a:pt x="283104" y="334458"/>
                  <a:pt x="243601" y="294955"/>
                </a:cubicBezTo>
                <a:cubicBezTo>
                  <a:pt x="242284" y="293639"/>
                  <a:pt x="240968" y="291005"/>
                  <a:pt x="240968" y="289688"/>
                </a:cubicBezTo>
                <a:cubicBezTo>
                  <a:pt x="240968" y="289688"/>
                  <a:pt x="240968" y="289688"/>
                  <a:pt x="244918" y="259403"/>
                </a:cubicBezTo>
                <a:cubicBezTo>
                  <a:pt x="218583" y="281788"/>
                  <a:pt x="184347" y="296272"/>
                  <a:pt x="147477" y="296272"/>
                </a:cubicBezTo>
                <a:cubicBezTo>
                  <a:pt x="67155" y="296272"/>
                  <a:pt x="0" y="229117"/>
                  <a:pt x="0" y="148794"/>
                </a:cubicBezTo>
                <a:cubicBezTo>
                  <a:pt x="0" y="67155"/>
                  <a:pt x="67155" y="0"/>
                  <a:pt x="148794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4819220" y="4867621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819220" y="5158873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4819220" y="5458345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827981" y="2323545"/>
            <a:ext cx="535178" cy="512348"/>
          </a:xfrm>
          <a:custGeom>
            <a:avLst/>
            <a:gdLst>
              <a:gd name="connsiteX0" fmla="*/ 203672 w 338280"/>
              <a:gd name="connsiteY0" fmla="*/ 246439 h 323850"/>
              <a:gd name="connsiteX1" fmla="*/ 209657 w 338280"/>
              <a:gd name="connsiteY1" fmla="*/ 252329 h 323850"/>
              <a:gd name="connsiteX2" fmla="*/ 238919 w 338280"/>
              <a:gd name="connsiteY2" fmla="*/ 305998 h 323850"/>
              <a:gd name="connsiteX3" fmla="*/ 233599 w 338280"/>
              <a:gd name="connsiteY3" fmla="*/ 316470 h 323850"/>
              <a:gd name="connsiteX4" fmla="*/ 197687 w 338280"/>
              <a:gd name="connsiteY4" fmla="*/ 252329 h 323850"/>
              <a:gd name="connsiteX5" fmla="*/ 203672 w 338280"/>
              <a:gd name="connsiteY5" fmla="*/ 246439 h 323850"/>
              <a:gd name="connsiteX6" fmla="*/ 251574 w 338280"/>
              <a:gd name="connsiteY6" fmla="*/ 214312 h 323850"/>
              <a:gd name="connsiteX7" fmla="*/ 283252 w 338280"/>
              <a:gd name="connsiteY7" fmla="*/ 222230 h 323850"/>
              <a:gd name="connsiteX8" fmla="*/ 314931 w 338280"/>
              <a:gd name="connsiteY8" fmla="*/ 275020 h 323850"/>
              <a:gd name="connsiteX9" fmla="*/ 316251 w 338280"/>
              <a:gd name="connsiteY9" fmla="*/ 285578 h 323850"/>
              <a:gd name="connsiteX10" fmla="*/ 325490 w 338280"/>
              <a:gd name="connsiteY10" fmla="*/ 313292 h 323850"/>
              <a:gd name="connsiteX11" fmla="*/ 328130 w 338280"/>
              <a:gd name="connsiteY11" fmla="*/ 319891 h 323850"/>
              <a:gd name="connsiteX12" fmla="*/ 322851 w 338280"/>
              <a:gd name="connsiteY12" fmla="*/ 323850 h 323850"/>
              <a:gd name="connsiteX13" fmla="*/ 321531 w 338280"/>
              <a:gd name="connsiteY13" fmla="*/ 323850 h 323850"/>
              <a:gd name="connsiteX14" fmla="*/ 293812 w 338280"/>
              <a:gd name="connsiteY14" fmla="*/ 310653 h 323850"/>
              <a:gd name="connsiteX15" fmla="*/ 288532 w 338280"/>
              <a:gd name="connsiteY15" fmla="*/ 301415 h 323850"/>
              <a:gd name="connsiteX16" fmla="*/ 279292 w 338280"/>
              <a:gd name="connsiteY16" fmla="*/ 288217 h 323850"/>
              <a:gd name="connsiteX17" fmla="*/ 276652 w 338280"/>
              <a:gd name="connsiteY17" fmla="*/ 289537 h 323850"/>
              <a:gd name="connsiteX18" fmla="*/ 276652 w 338280"/>
              <a:gd name="connsiteY18" fmla="*/ 290857 h 323850"/>
              <a:gd name="connsiteX19" fmla="*/ 280612 w 338280"/>
              <a:gd name="connsiteY19" fmla="*/ 294816 h 323850"/>
              <a:gd name="connsiteX20" fmla="*/ 284572 w 338280"/>
              <a:gd name="connsiteY20" fmla="*/ 301415 h 323850"/>
              <a:gd name="connsiteX21" fmla="*/ 279292 w 338280"/>
              <a:gd name="connsiteY21" fmla="*/ 308013 h 323850"/>
              <a:gd name="connsiteX22" fmla="*/ 272693 w 338280"/>
              <a:gd name="connsiteY22" fmla="*/ 308013 h 323850"/>
              <a:gd name="connsiteX23" fmla="*/ 215935 w 338280"/>
              <a:gd name="connsiteY23" fmla="*/ 259183 h 323850"/>
              <a:gd name="connsiteX24" fmla="*/ 218574 w 338280"/>
              <a:gd name="connsiteY24" fmla="*/ 226190 h 323850"/>
              <a:gd name="connsiteX25" fmla="*/ 218574 w 338280"/>
              <a:gd name="connsiteY25" fmla="*/ 224870 h 323850"/>
              <a:gd name="connsiteX26" fmla="*/ 221214 w 338280"/>
              <a:gd name="connsiteY26" fmla="*/ 222230 h 323850"/>
              <a:gd name="connsiteX27" fmla="*/ 251574 w 338280"/>
              <a:gd name="connsiteY27" fmla="*/ 214312 h 323850"/>
              <a:gd name="connsiteX28" fmla="*/ 248551 w 338280"/>
              <a:gd name="connsiteY28" fmla="*/ 198166 h 323850"/>
              <a:gd name="connsiteX29" fmla="*/ 308559 w 338280"/>
              <a:gd name="connsiteY29" fmla="*/ 219221 h 323850"/>
              <a:gd name="connsiteX30" fmla="*/ 325895 w 338280"/>
              <a:gd name="connsiteY30" fmla="*/ 246857 h 323850"/>
              <a:gd name="connsiteX31" fmla="*/ 337896 w 338280"/>
              <a:gd name="connsiteY31" fmla="*/ 287651 h 323850"/>
              <a:gd name="connsiteX32" fmla="*/ 325895 w 338280"/>
              <a:gd name="connsiteY32" fmla="*/ 290283 h 323850"/>
              <a:gd name="connsiteX33" fmla="*/ 301892 w 338280"/>
              <a:gd name="connsiteY33" fmla="*/ 229749 h 323850"/>
              <a:gd name="connsiteX34" fmla="*/ 248551 w 338280"/>
              <a:gd name="connsiteY34" fmla="*/ 210010 h 323850"/>
              <a:gd name="connsiteX35" fmla="*/ 248551 w 338280"/>
              <a:gd name="connsiteY35" fmla="*/ 198166 h 323850"/>
              <a:gd name="connsiteX36" fmla="*/ 146094 w 338280"/>
              <a:gd name="connsiteY36" fmla="*/ 133350 h 323850"/>
              <a:gd name="connsiteX37" fmla="*/ 134187 w 338280"/>
              <a:gd name="connsiteY37" fmla="*/ 145257 h 323850"/>
              <a:gd name="connsiteX38" fmla="*/ 146094 w 338280"/>
              <a:gd name="connsiteY38" fmla="*/ 157164 h 323850"/>
              <a:gd name="connsiteX39" fmla="*/ 158001 w 338280"/>
              <a:gd name="connsiteY39" fmla="*/ 145257 h 323850"/>
              <a:gd name="connsiteX40" fmla="*/ 146094 w 338280"/>
              <a:gd name="connsiteY40" fmla="*/ 133350 h 323850"/>
              <a:gd name="connsiteX41" fmla="*/ 80560 w 338280"/>
              <a:gd name="connsiteY41" fmla="*/ 50800 h 323850"/>
              <a:gd name="connsiteX42" fmla="*/ 60662 w 338280"/>
              <a:gd name="connsiteY42" fmla="*/ 58619 h 323850"/>
              <a:gd name="connsiteX43" fmla="*/ 52703 w 338280"/>
              <a:gd name="connsiteY43" fmla="*/ 87289 h 323850"/>
              <a:gd name="connsiteX44" fmla="*/ 71275 w 338280"/>
              <a:gd name="connsiteY44" fmla="*/ 118565 h 323850"/>
              <a:gd name="connsiteX45" fmla="*/ 111071 w 338280"/>
              <a:gd name="connsiteY45" fmla="*/ 138113 h 323850"/>
              <a:gd name="connsiteX46" fmla="*/ 132296 w 338280"/>
              <a:gd name="connsiteY46" fmla="*/ 130294 h 323850"/>
              <a:gd name="connsiteX47" fmla="*/ 121683 w 338280"/>
              <a:gd name="connsiteY47" fmla="*/ 69045 h 323850"/>
              <a:gd name="connsiteX48" fmla="*/ 80560 w 338280"/>
              <a:gd name="connsiteY48" fmla="*/ 50800 h 323850"/>
              <a:gd name="connsiteX49" fmla="*/ 32941 w 338280"/>
              <a:gd name="connsiteY49" fmla="*/ 0 h 323850"/>
              <a:gd name="connsiteX50" fmla="*/ 154073 w 338280"/>
              <a:gd name="connsiteY50" fmla="*/ 71005 h 323850"/>
              <a:gd name="connsiteX51" fmla="*/ 192256 w 338280"/>
              <a:gd name="connsiteY51" fmla="*/ 114396 h 323850"/>
              <a:gd name="connsiteX52" fmla="*/ 255455 w 338280"/>
              <a:gd name="connsiteY52" fmla="*/ 144639 h 323850"/>
              <a:gd name="connsiteX53" fmla="*/ 219905 w 338280"/>
              <a:gd name="connsiteY53" fmla="*/ 219588 h 323850"/>
              <a:gd name="connsiteX54" fmla="*/ 158023 w 338280"/>
              <a:gd name="connsiteY54" fmla="*/ 260350 h 323850"/>
              <a:gd name="connsiteX55" fmla="*/ 144856 w 338280"/>
              <a:gd name="connsiteY55" fmla="*/ 255090 h 323850"/>
              <a:gd name="connsiteX56" fmla="*/ 114573 w 338280"/>
              <a:gd name="connsiteY56" fmla="*/ 191975 h 323850"/>
              <a:gd name="connsiteX57" fmla="*/ 71124 w 338280"/>
              <a:gd name="connsiteY57" fmla="*/ 153843 h 323850"/>
              <a:gd name="connsiteX58" fmla="*/ 10558 w 338280"/>
              <a:gd name="connsiteY58" fmla="*/ 71005 h 323850"/>
              <a:gd name="connsiteX59" fmla="*/ 9241 w 338280"/>
              <a:gd name="connsiteY59" fmla="*/ 9204 h 323850"/>
              <a:gd name="connsiteX60" fmla="*/ 32941 w 338280"/>
              <a:gd name="connsiteY60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38280" h="323850">
                <a:moveTo>
                  <a:pt x="203672" y="246439"/>
                </a:moveTo>
                <a:cubicBezTo>
                  <a:pt x="206665" y="246439"/>
                  <a:pt x="209657" y="248402"/>
                  <a:pt x="209657" y="252329"/>
                </a:cubicBezTo>
                <a:cubicBezTo>
                  <a:pt x="210988" y="271964"/>
                  <a:pt x="220298" y="295526"/>
                  <a:pt x="238919" y="305998"/>
                </a:cubicBezTo>
                <a:cubicBezTo>
                  <a:pt x="246900" y="308616"/>
                  <a:pt x="240249" y="319088"/>
                  <a:pt x="233599" y="316470"/>
                </a:cubicBezTo>
                <a:cubicBezTo>
                  <a:pt x="210988" y="304689"/>
                  <a:pt x="199017" y="275891"/>
                  <a:pt x="197687" y="252329"/>
                </a:cubicBezTo>
                <a:cubicBezTo>
                  <a:pt x="197687" y="248402"/>
                  <a:pt x="200679" y="246439"/>
                  <a:pt x="203672" y="246439"/>
                </a:cubicBezTo>
                <a:close/>
                <a:moveTo>
                  <a:pt x="251574" y="214312"/>
                </a:moveTo>
                <a:cubicBezTo>
                  <a:pt x="262133" y="214312"/>
                  <a:pt x="274013" y="216951"/>
                  <a:pt x="283252" y="222230"/>
                </a:cubicBezTo>
                <a:cubicBezTo>
                  <a:pt x="307011" y="235428"/>
                  <a:pt x="312291" y="257863"/>
                  <a:pt x="314931" y="275020"/>
                </a:cubicBezTo>
                <a:cubicBezTo>
                  <a:pt x="316251" y="278979"/>
                  <a:pt x="316251" y="282938"/>
                  <a:pt x="316251" y="285578"/>
                </a:cubicBezTo>
                <a:cubicBezTo>
                  <a:pt x="317571" y="297455"/>
                  <a:pt x="318891" y="308013"/>
                  <a:pt x="325490" y="313292"/>
                </a:cubicBezTo>
                <a:cubicBezTo>
                  <a:pt x="328130" y="314612"/>
                  <a:pt x="329450" y="317251"/>
                  <a:pt x="328130" y="319891"/>
                </a:cubicBezTo>
                <a:cubicBezTo>
                  <a:pt x="328130" y="322530"/>
                  <a:pt x="325490" y="323850"/>
                  <a:pt x="322851" y="323850"/>
                </a:cubicBezTo>
                <a:cubicBezTo>
                  <a:pt x="322851" y="323850"/>
                  <a:pt x="321531" y="323850"/>
                  <a:pt x="321531" y="323850"/>
                </a:cubicBezTo>
                <a:cubicBezTo>
                  <a:pt x="309651" y="323850"/>
                  <a:pt x="300411" y="318571"/>
                  <a:pt x="293812" y="310653"/>
                </a:cubicBezTo>
                <a:cubicBezTo>
                  <a:pt x="292492" y="306693"/>
                  <a:pt x="289852" y="304054"/>
                  <a:pt x="288532" y="301415"/>
                </a:cubicBezTo>
                <a:cubicBezTo>
                  <a:pt x="285892" y="296136"/>
                  <a:pt x="281932" y="288217"/>
                  <a:pt x="279292" y="288217"/>
                </a:cubicBezTo>
                <a:cubicBezTo>
                  <a:pt x="277972" y="288217"/>
                  <a:pt x="277972" y="289537"/>
                  <a:pt x="276652" y="289537"/>
                </a:cubicBezTo>
                <a:cubicBezTo>
                  <a:pt x="276652" y="289537"/>
                  <a:pt x="276652" y="290857"/>
                  <a:pt x="276652" y="290857"/>
                </a:cubicBezTo>
                <a:cubicBezTo>
                  <a:pt x="276652" y="293496"/>
                  <a:pt x="277972" y="294816"/>
                  <a:pt x="280612" y="294816"/>
                </a:cubicBezTo>
                <a:cubicBezTo>
                  <a:pt x="283252" y="296136"/>
                  <a:pt x="285892" y="298775"/>
                  <a:pt x="284572" y="301415"/>
                </a:cubicBezTo>
                <a:cubicBezTo>
                  <a:pt x="284572" y="304054"/>
                  <a:pt x="283252" y="306693"/>
                  <a:pt x="279292" y="308013"/>
                </a:cubicBezTo>
                <a:cubicBezTo>
                  <a:pt x="277972" y="308013"/>
                  <a:pt x="275333" y="308013"/>
                  <a:pt x="272693" y="308013"/>
                </a:cubicBezTo>
                <a:cubicBezTo>
                  <a:pt x="246294" y="308013"/>
                  <a:pt x="221214" y="286897"/>
                  <a:pt x="215935" y="259183"/>
                </a:cubicBezTo>
                <a:cubicBezTo>
                  <a:pt x="213295" y="251265"/>
                  <a:pt x="211975" y="236748"/>
                  <a:pt x="218574" y="226190"/>
                </a:cubicBezTo>
                <a:cubicBezTo>
                  <a:pt x="218574" y="226190"/>
                  <a:pt x="218574" y="226190"/>
                  <a:pt x="218574" y="224870"/>
                </a:cubicBezTo>
                <a:cubicBezTo>
                  <a:pt x="219894" y="223550"/>
                  <a:pt x="219894" y="222230"/>
                  <a:pt x="221214" y="222230"/>
                </a:cubicBezTo>
                <a:cubicBezTo>
                  <a:pt x="230454" y="216951"/>
                  <a:pt x="241014" y="214312"/>
                  <a:pt x="251574" y="214312"/>
                </a:cubicBezTo>
                <a:close/>
                <a:moveTo>
                  <a:pt x="248551" y="198166"/>
                </a:moveTo>
                <a:cubicBezTo>
                  <a:pt x="269887" y="196850"/>
                  <a:pt x="292557" y="203430"/>
                  <a:pt x="308559" y="219221"/>
                </a:cubicBezTo>
                <a:cubicBezTo>
                  <a:pt x="316560" y="227117"/>
                  <a:pt x="321894" y="236329"/>
                  <a:pt x="325895" y="246857"/>
                </a:cubicBezTo>
                <a:cubicBezTo>
                  <a:pt x="331229" y="260016"/>
                  <a:pt x="331229" y="274492"/>
                  <a:pt x="337896" y="287651"/>
                </a:cubicBezTo>
                <a:cubicBezTo>
                  <a:pt x="340563" y="294231"/>
                  <a:pt x="328562" y="296863"/>
                  <a:pt x="325895" y="290283"/>
                </a:cubicBezTo>
                <a:cubicBezTo>
                  <a:pt x="316560" y="269228"/>
                  <a:pt x="317894" y="246857"/>
                  <a:pt x="301892" y="229749"/>
                </a:cubicBezTo>
                <a:cubicBezTo>
                  <a:pt x="287223" y="215273"/>
                  <a:pt x="268554" y="210010"/>
                  <a:pt x="248551" y="210010"/>
                </a:cubicBezTo>
                <a:cubicBezTo>
                  <a:pt x="240550" y="210010"/>
                  <a:pt x="240550" y="198166"/>
                  <a:pt x="248551" y="198166"/>
                </a:cubicBezTo>
                <a:close/>
                <a:moveTo>
                  <a:pt x="146094" y="133350"/>
                </a:moveTo>
                <a:cubicBezTo>
                  <a:pt x="139518" y="133350"/>
                  <a:pt x="134187" y="138681"/>
                  <a:pt x="134187" y="145257"/>
                </a:cubicBezTo>
                <a:cubicBezTo>
                  <a:pt x="134187" y="151833"/>
                  <a:pt x="139518" y="157164"/>
                  <a:pt x="146094" y="157164"/>
                </a:cubicBezTo>
                <a:cubicBezTo>
                  <a:pt x="152670" y="157164"/>
                  <a:pt x="158001" y="151833"/>
                  <a:pt x="158001" y="145257"/>
                </a:cubicBezTo>
                <a:cubicBezTo>
                  <a:pt x="158001" y="138681"/>
                  <a:pt x="152670" y="133350"/>
                  <a:pt x="146094" y="133350"/>
                </a:cubicBezTo>
                <a:close/>
                <a:moveTo>
                  <a:pt x="80560" y="50800"/>
                </a:moveTo>
                <a:cubicBezTo>
                  <a:pt x="72601" y="50800"/>
                  <a:pt x="65968" y="53406"/>
                  <a:pt x="60662" y="58619"/>
                </a:cubicBezTo>
                <a:cubicBezTo>
                  <a:pt x="52703" y="65135"/>
                  <a:pt x="50050" y="75560"/>
                  <a:pt x="52703" y="87289"/>
                </a:cubicBezTo>
                <a:cubicBezTo>
                  <a:pt x="55356" y="99018"/>
                  <a:pt x="61989" y="109443"/>
                  <a:pt x="71275" y="118565"/>
                </a:cubicBezTo>
                <a:cubicBezTo>
                  <a:pt x="83213" y="130294"/>
                  <a:pt x="97805" y="138113"/>
                  <a:pt x="111071" y="138113"/>
                </a:cubicBezTo>
                <a:cubicBezTo>
                  <a:pt x="120357" y="138113"/>
                  <a:pt x="126990" y="135507"/>
                  <a:pt x="132296" y="130294"/>
                </a:cubicBezTo>
                <a:cubicBezTo>
                  <a:pt x="146888" y="115959"/>
                  <a:pt x="141582" y="89895"/>
                  <a:pt x="121683" y="69045"/>
                </a:cubicBezTo>
                <a:cubicBezTo>
                  <a:pt x="109744" y="57316"/>
                  <a:pt x="93826" y="50800"/>
                  <a:pt x="80560" y="50800"/>
                </a:cubicBezTo>
                <a:close/>
                <a:moveTo>
                  <a:pt x="32941" y="0"/>
                </a:moveTo>
                <a:cubicBezTo>
                  <a:pt x="63224" y="0"/>
                  <a:pt x="111940" y="27613"/>
                  <a:pt x="154073" y="71005"/>
                </a:cubicBezTo>
                <a:cubicBezTo>
                  <a:pt x="168556" y="84154"/>
                  <a:pt x="181722" y="99932"/>
                  <a:pt x="192256" y="114396"/>
                </a:cubicBezTo>
                <a:cubicBezTo>
                  <a:pt x="221222" y="123601"/>
                  <a:pt x="248872" y="138064"/>
                  <a:pt x="255455" y="144639"/>
                </a:cubicBezTo>
                <a:cubicBezTo>
                  <a:pt x="273888" y="161733"/>
                  <a:pt x="243605" y="195920"/>
                  <a:pt x="219905" y="219588"/>
                </a:cubicBezTo>
                <a:cubicBezTo>
                  <a:pt x="190939" y="247201"/>
                  <a:pt x="172506" y="260350"/>
                  <a:pt x="158023" y="260350"/>
                </a:cubicBezTo>
                <a:cubicBezTo>
                  <a:pt x="152756" y="260350"/>
                  <a:pt x="148806" y="259035"/>
                  <a:pt x="144856" y="255090"/>
                </a:cubicBezTo>
                <a:cubicBezTo>
                  <a:pt x="138273" y="248516"/>
                  <a:pt x="123790" y="220903"/>
                  <a:pt x="114573" y="191975"/>
                </a:cubicBezTo>
                <a:cubicBezTo>
                  <a:pt x="100090" y="181456"/>
                  <a:pt x="84290" y="168307"/>
                  <a:pt x="71124" y="153843"/>
                </a:cubicBezTo>
                <a:cubicBezTo>
                  <a:pt x="43474" y="127545"/>
                  <a:pt x="22408" y="97303"/>
                  <a:pt x="10558" y="71005"/>
                </a:cubicBezTo>
                <a:cubicBezTo>
                  <a:pt x="-2609" y="43392"/>
                  <a:pt x="-3925" y="21038"/>
                  <a:pt x="9241" y="9204"/>
                </a:cubicBezTo>
                <a:cubicBezTo>
                  <a:pt x="14508" y="2630"/>
                  <a:pt x="22408" y="0"/>
                  <a:pt x="32941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352053" y="524941"/>
            <a:ext cx="7912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 err="1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RedisInsight</a:t>
            </a:r>
            <a:r>
              <a:rPr lang="en-US" altLang="zh-CN" sz="32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 manage Data</a:t>
            </a:r>
            <a:endParaRPr lang="en-US" altLang="zh-CN" sz="3200" b="1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22850" y="461254"/>
            <a:ext cx="537440" cy="537440"/>
            <a:chOff x="1126772" y="548004"/>
            <a:chExt cx="537440" cy="537440"/>
          </a:xfrm>
        </p:grpSpPr>
        <p:sp>
          <p:nvSpPr>
            <p:cNvPr id="86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矩形 86"/>
            <p:cNvSpPr>
              <a:spLocks noChangeArrowheads="1"/>
            </p:cNvSpPr>
            <p:nvPr/>
          </p:nvSpPr>
          <p:spPr bwMode="auto">
            <a:xfrm>
              <a:off x="1248947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3</a:t>
              </a:r>
              <a:endParaRPr lang="en-US" altLang="zh-CN" sz="2800" b="1" cap="all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344" y="1093719"/>
            <a:ext cx="8517210" cy="53461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31444" y="1684877"/>
            <a:ext cx="3168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Use URL represent image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/>
              <a:t>KeyType</a:t>
            </a:r>
            <a:r>
              <a:rPr lang="en-US" altLang="zh-CN" sz="2800" dirty="0"/>
              <a:t> is STRING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Add three keys for the mountain paths</a:t>
            </a:r>
            <a:endParaRPr lang="en-US" altLang="zh-CN" sz="2800" dirty="0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34" grpId="0" bldLvl="0" animBg="1"/>
      <p:bldP spid="29" grpId="0" bldLvl="0" animBg="1"/>
      <p:bldP spid="16" grpId="0" bldLvl="0" animBg="1"/>
      <p:bldP spid="18" grpId="0" bldLvl="0" animBg="1"/>
      <p:bldP spid="20" grpId="0" bldLvl="0" animBg="1"/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: 形状 57"/>
          <p:cNvSpPr/>
          <p:nvPr/>
        </p:nvSpPr>
        <p:spPr>
          <a:xfrm>
            <a:off x="9085395" y="2323545"/>
            <a:ext cx="535178" cy="512348"/>
          </a:xfrm>
          <a:custGeom>
            <a:avLst/>
            <a:gdLst>
              <a:gd name="connsiteX0" fmla="*/ 203672 w 338280"/>
              <a:gd name="connsiteY0" fmla="*/ 246439 h 323850"/>
              <a:gd name="connsiteX1" fmla="*/ 209657 w 338280"/>
              <a:gd name="connsiteY1" fmla="*/ 252329 h 323850"/>
              <a:gd name="connsiteX2" fmla="*/ 238919 w 338280"/>
              <a:gd name="connsiteY2" fmla="*/ 305998 h 323850"/>
              <a:gd name="connsiteX3" fmla="*/ 233599 w 338280"/>
              <a:gd name="connsiteY3" fmla="*/ 316470 h 323850"/>
              <a:gd name="connsiteX4" fmla="*/ 197687 w 338280"/>
              <a:gd name="connsiteY4" fmla="*/ 252329 h 323850"/>
              <a:gd name="connsiteX5" fmla="*/ 203672 w 338280"/>
              <a:gd name="connsiteY5" fmla="*/ 246439 h 323850"/>
              <a:gd name="connsiteX6" fmla="*/ 251574 w 338280"/>
              <a:gd name="connsiteY6" fmla="*/ 214312 h 323850"/>
              <a:gd name="connsiteX7" fmla="*/ 283252 w 338280"/>
              <a:gd name="connsiteY7" fmla="*/ 222230 h 323850"/>
              <a:gd name="connsiteX8" fmla="*/ 314931 w 338280"/>
              <a:gd name="connsiteY8" fmla="*/ 275020 h 323850"/>
              <a:gd name="connsiteX9" fmla="*/ 316251 w 338280"/>
              <a:gd name="connsiteY9" fmla="*/ 285578 h 323850"/>
              <a:gd name="connsiteX10" fmla="*/ 325490 w 338280"/>
              <a:gd name="connsiteY10" fmla="*/ 313292 h 323850"/>
              <a:gd name="connsiteX11" fmla="*/ 328130 w 338280"/>
              <a:gd name="connsiteY11" fmla="*/ 319891 h 323850"/>
              <a:gd name="connsiteX12" fmla="*/ 322851 w 338280"/>
              <a:gd name="connsiteY12" fmla="*/ 323850 h 323850"/>
              <a:gd name="connsiteX13" fmla="*/ 321531 w 338280"/>
              <a:gd name="connsiteY13" fmla="*/ 323850 h 323850"/>
              <a:gd name="connsiteX14" fmla="*/ 293812 w 338280"/>
              <a:gd name="connsiteY14" fmla="*/ 310653 h 323850"/>
              <a:gd name="connsiteX15" fmla="*/ 288532 w 338280"/>
              <a:gd name="connsiteY15" fmla="*/ 301415 h 323850"/>
              <a:gd name="connsiteX16" fmla="*/ 279292 w 338280"/>
              <a:gd name="connsiteY16" fmla="*/ 288217 h 323850"/>
              <a:gd name="connsiteX17" fmla="*/ 276652 w 338280"/>
              <a:gd name="connsiteY17" fmla="*/ 289537 h 323850"/>
              <a:gd name="connsiteX18" fmla="*/ 276652 w 338280"/>
              <a:gd name="connsiteY18" fmla="*/ 290857 h 323850"/>
              <a:gd name="connsiteX19" fmla="*/ 280612 w 338280"/>
              <a:gd name="connsiteY19" fmla="*/ 294816 h 323850"/>
              <a:gd name="connsiteX20" fmla="*/ 284572 w 338280"/>
              <a:gd name="connsiteY20" fmla="*/ 301415 h 323850"/>
              <a:gd name="connsiteX21" fmla="*/ 279292 w 338280"/>
              <a:gd name="connsiteY21" fmla="*/ 308013 h 323850"/>
              <a:gd name="connsiteX22" fmla="*/ 272693 w 338280"/>
              <a:gd name="connsiteY22" fmla="*/ 308013 h 323850"/>
              <a:gd name="connsiteX23" fmla="*/ 215935 w 338280"/>
              <a:gd name="connsiteY23" fmla="*/ 259183 h 323850"/>
              <a:gd name="connsiteX24" fmla="*/ 218574 w 338280"/>
              <a:gd name="connsiteY24" fmla="*/ 226190 h 323850"/>
              <a:gd name="connsiteX25" fmla="*/ 218574 w 338280"/>
              <a:gd name="connsiteY25" fmla="*/ 224870 h 323850"/>
              <a:gd name="connsiteX26" fmla="*/ 221214 w 338280"/>
              <a:gd name="connsiteY26" fmla="*/ 222230 h 323850"/>
              <a:gd name="connsiteX27" fmla="*/ 251574 w 338280"/>
              <a:gd name="connsiteY27" fmla="*/ 214312 h 323850"/>
              <a:gd name="connsiteX28" fmla="*/ 248551 w 338280"/>
              <a:gd name="connsiteY28" fmla="*/ 198166 h 323850"/>
              <a:gd name="connsiteX29" fmla="*/ 308559 w 338280"/>
              <a:gd name="connsiteY29" fmla="*/ 219221 h 323850"/>
              <a:gd name="connsiteX30" fmla="*/ 325895 w 338280"/>
              <a:gd name="connsiteY30" fmla="*/ 246857 h 323850"/>
              <a:gd name="connsiteX31" fmla="*/ 337896 w 338280"/>
              <a:gd name="connsiteY31" fmla="*/ 287651 h 323850"/>
              <a:gd name="connsiteX32" fmla="*/ 325895 w 338280"/>
              <a:gd name="connsiteY32" fmla="*/ 290283 h 323850"/>
              <a:gd name="connsiteX33" fmla="*/ 301892 w 338280"/>
              <a:gd name="connsiteY33" fmla="*/ 229749 h 323850"/>
              <a:gd name="connsiteX34" fmla="*/ 248551 w 338280"/>
              <a:gd name="connsiteY34" fmla="*/ 210010 h 323850"/>
              <a:gd name="connsiteX35" fmla="*/ 248551 w 338280"/>
              <a:gd name="connsiteY35" fmla="*/ 198166 h 323850"/>
              <a:gd name="connsiteX36" fmla="*/ 146094 w 338280"/>
              <a:gd name="connsiteY36" fmla="*/ 133350 h 323850"/>
              <a:gd name="connsiteX37" fmla="*/ 134187 w 338280"/>
              <a:gd name="connsiteY37" fmla="*/ 145257 h 323850"/>
              <a:gd name="connsiteX38" fmla="*/ 146094 w 338280"/>
              <a:gd name="connsiteY38" fmla="*/ 157164 h 323850"/>
              <a:gd name="connsiteX39" fmla="*/ 158001 w 338280"/>
              <a:gd name="connsiteY39" fmla="*/ 145257 h 323850"/>
              <a:gd name="connsiteX40" fmla="*/ 146094 w 338280"/>
              <a:gd name="connsiteY40" fmla="*/ 133350 h 323850"/>
              <a:gd name="connsiteX41" fmla="*/ 80560 w 338280"/>
              <a:gd name="connsiteY41" fmla="*/ 50800 h 323850"/>
              <a:gd name="connsiteX42" fmla="*/ 60662 w 338280"/>
              <a:gd name="connsiteY42" fmla="*/ 58619 h 323850"/>
              <a:gd name="connsiteX43" fmla="*/ 52703 w 338280"/>
              <a:gd name="connsiteY43" fmla="*/ 87289 h 323850"/>
              <a:gd name="connsiteX44" fmla="*/ 71275 w 338280"/>
              <a:gd name="connsiteY44" fmla="*/ 118565 h 323850"/>
              <a:gd name="connsiteX45" fmla="*/ 111071 w 338280"/>
              <a:gd name="connsiteY45" fmla="*/ 138113 h 323850"/>
              <a:gd name="connsiteX46" fmla="*/ 132296 w 338280"/>
              <a:gd name="connsiteY46" fmla="*/ 130294 h 323850"/>
              <a:gd name="connsiteX47" fmla="*/ 121683 w 338280"/>
              <a:gd name="connsiteY47" fmla="*/ 69045 h 323850"/>
              <a:gd name="connsiteX48" fmla="*/ 80560 w 338280"/>
              <a:gd name="connsiteY48" fmla="*/ 50800 h 323850"/>
              <a:gd name="connsiteX49" fmla="*/ 32941 w 338280"/>
              <a:gd name="connsiteY49" fmla="*/ 0 h 323850"/>
              <a:gd name="connsiteX50" fmla="*/ 154073 w 338280"/>
              <a:gd name="connsiteY50" fmla="*/ 71005 h 323850"/>
              <a:gd name="connsiteX51" fmla="*/ 192256 w 338280"/>
              <a:gd name="connsiteY51" fmla="*/ 114396 h 323850"/>
              <a:gd name="connsiteX52" fmla="*/ 255455 w 338280"/>
              <a:gd name="connsiteY52" fmla="*/ 144639 h 323850"/>
              <a:gd name="connsiteX53" fmla="*/ 219905 w 338280"/>
              <a:gd name="connsiteY53" fmla="*/ 219588 h 323850"/>
              <a:gd name="connsiteX54" fmla="*/ 158023 w 338280"/>
              <a:gd name="connsiteY54" fmla="*/ 260350 h 323850"/>
              <a:gd name="connsiteX55" fmla="*/ 144856 w 338280"/>
              <a:gd name="connsiteY55" fmla="*/ 255090 h 323850"/>
              <a:gd name="connsiteX56" fmla="*/ 114573 w 338280"/>
              <a:gd name="connsiteY56" fmla="*/ 191975 h 323850"/>
              <a:gd name="connsiteX57" fmla="*/ 71124 w 338280"/>
              <a:gd name="connsiteY57" fmla="*/ 153843 h 323850"/>
              <a:gd name="connsiteX58" fmla="*/ 10558 w 338280"/>
              <a:gd name="connsiteY58" fmla="*/ 71005 h 323850"/>
              <a:gd name="connsiteX59" fmla="*/ 9241 w 338280"/>
              <a:gd name="connsiteY59" fmla="*/ 9204 h 323850"/>
              <a:gd name="connsiteX60" fmla="*/ 32941 w 338280"/>
              <a:gd name="connsiteY60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38280" h="323850">
                <a:moveTo>
                  <a:pt x="203672" y="246439"/>
                </a:moveTo>
                <a:cubicBezTo>
                  <a:pt x="206665" y="246439"/>
                  <a:pt x="209657" y="248402"/>
                  <a:pt x="209657" y="252329"/>
                </a:cubicBezTo>
                <a:cubicBezTo>
                  <a:pt x="210988" y="271964"/>
                  <a:pt x="220298" y="295526"/>
                  <a:pt x="238919" y="305998"/>
                </a:cubicBezTo>
                <a:cubicBezTo>
                  <a:pt x="246900" y="308616"/>
                  <a:pt x="240249" y="319088"/>
                  <a:pt x="233599" y="316470"/>
                </a:cubicBezTo>
                <a:cubicBezTo>
                  <a:pt x="210988" y="304689"/>
                  <a:pt x="199017" y="275891"/>
                  <a:pt x="197687" y="252329"/>
                </a:cubicBezTo>
                <a:cubicBezTo>
                  <a:pt x="197687" y="248402"/>
                  <a:pt x="200679" y="246439"/>
                  <a:pt x="203672" y="246439"/>
                </a:cubicBezTo>
                <a:close/>
                <a:moveTo>
                  <a:pt x="251574" y="214312"/>
                </a:moveTo>
                <a:cubicBezTo>
                  <a:pt x="262133" y="214312"/>
                  <a:pt x="274013" y="216951"/>
                  <a:pt x="283252" y="222230"/>
                </a:cubicBezTo>
                <a:cubicBezTo>
                  <a:pt x="307011" y="235428"/>
                  <a:pt x="312291" y="257863"/>
                  <a:pt x="314931" y="275020"/>
                </a:cubicBezTo>
                <a:cubicBezTo>
                  <a:pt x="316251" y="278979"/>
                  <a:pt x="316251" y="282938"/>
                  <a:pt x="316251" y="285578"/>
                </a:cubicBezTo>
                <a:cubicBezTo>
                  <a:pt x="317571" y="297455"/>
                  <a:pt x="318891" y="308013"/>
                  <a:pt x="325490" y="313292"/>
                </a:cubicBezTo>
                <a:cubicBezTo>
                  <a:pt x="328130" y="314612"/>
                  <a:pt x="329450" y="317251"/>
                  <a:pt x="328130" y="319891"/>
                </a:cubicBezTo>
                <a:cubicBezTo>
                  <a:pt x="328130" y="322530"/>
                  <a:pt x="325490" y="323850"/>
                  <a:pt x="322851" y="323850"/>
                </a:cubicBezTo>
                <a:cubicBezTo>
                  <a:pt x="322851" y="323850"/>
                  <a:pt x="321531" y="323850"/>
                  <a:pt x="321531" y="323850"/>
                </a:cubicBezTo>
                <a:cubicBezTo>
                  <a:pt x="309651" y="323850"/>
                  <a:pt x="300411" y="318571"/>
                  <a:pt x="293812" y="310653"/>
                </a:cubicBezTo>
                <a:cubicBezTo>
                  <a:pt x="292492" y="306693"/>
                  <a:pt x="289852" y="304054"/>
                  <a:pt x="288532" y="301415"/>
                </a:cubicBezTo>
                <a:cubicBezTo>
                  <a:pt x="285892" y="296136"/>
                  <a:pt x="281932" y="288217"/>
                  <a:pt x="279292" y="288217"/>
                </a:cubicBezTo>
                <a:cubicBezTo>
                  <a:pt x="277972" y="288217"/>
                  <a:pt x="277972" y="289537"/>
                  <a:pt x="276652" y="289537"/>
                </a:cubicBezTo>
                <a:cubicBezTo>
                  <a:pt x="276652" y="289537"/>
                  <a:pt x="276652" y="290857"/>
                  <a:pt x="276652" y="290857"/>
                </a:cubicBezTo>
                <a:cubicBezTo>
                  <a:pt x="276652" y="293496"/>
                  <a:pt x="277972" y="294816"/>
                  <a:pt x="280612" y="294816"/>
                </a:cubicBezTo>
                <a:cubicBezTo>
                  <a:pt x="283252" y="296136"/>
                  <a:pt x="285892" y="298775"/>
                  <a:pt x="284572" y="301415"/>
                </a:cubicBezTo>
                <a:cubicBezTo>
                  <a:pt x="284572" y="304054"/>
                  <a:pt x="283252" y="306693"/>
                  <a:pt x="279292" y="308013"/>
                </a:cubicBezTo>
                <a:cubicBezTo>
                  <a:pt x="277972" y="308013"/>
                  <a:pt x="275333" y="308013"/>
                  <a:pt x="272693" y="308013"/>
                </a:cubicBezTo>
                <a:cubicBezTo>
                  <a:pt x="246294" y="308013"/>
                  <a:pt x="221214" y="286897"/>
                  <a:pt x="215935" y="259183"/>
                </a:cubicBezTo>
                <a:cubicBezTo>
                  <a:pt x="213295" y="251265"/>
                  <a:pt x="211975" y="236748"/>
                  <a:pt x="218574" y="226190"/>
                </a:cubicBezTo>
                <a:cubicBezTo>
                  <a:pt x="218574" y="226190"/>
                  <a:pt x="218574" y="226190"/>
                  <a:pt x="218574" y="224870"/>
                </a:cubicBezTo>
                <a:cubicBezTo>
                  <a:pt x="219894" y="223550"/>
                  <a:pt x="219894" y="222230"/>
                  <a:pt x="221214" y="222230"/>
                </a:cubicBezTo>
                <a:cubicBezTo>
                  <a:pt x="230454" y="216951"/>
                  <a:pt x="241014" y="214312"/>
                  <a:pt x="251574" y="214312"/>
                </a:cubicBezTo>
                <a:close/>
                <a:moveTo>
                  <a:pt x="248551" y="198166"/>
                </a:moveTo>
                <a:cubicBezTo>
                  <a:pt x="269887" y="196850"/>
                  <a:pt x="292557" y="203430"/>
                  <a:pt x="308559" y="219221"/>
                </a:cubicBezTo>
                <a:cubicBezTo>
                  <a:pt x="316560" y="227117"/>
                  <a:pt x="321894" y="236329"/>
                  <a:pt x="325895" y="246857"/>
                </a:cubicBezTo>
                <a:cubicBezTo>
                  <a:pt x="331229" y="260016"/>
                  <a:pt x="331229" y="274492"/>
                  <a:pt x="337896" y="287651"/>
                </a:cubicBezTo>
                <a:cubicBezTo>
                  <a:pt x="340563" y="294231"/>
                  <a:pt x="328562" y="296863"/>
                  <a:pt x="325895" y="290283"/>
                </a:cubicBezTo>
                <a:cubicBezTo>
                  <a:pt x="316560" y="269228"/>
                  <a:pt x="317894" y="246857"/>
                  <a:pt x="301892" y="229749"/>
                </a:cubicBezTo>
                <a:cubicBezTo>
                  <a:pt x="287223" y="215273"/>
                  <a:pt x="268554" y="210010"/>
                  <a:pt x="248551" y="210010"/>
                </a:cubicBezTo>
                <a:cubicBezTo>
                  <a:pt x="240550" y="210010"/>
                  <a:pt x="240550" y="198166"/>
                  <a:pt x="248551" y="198166"/>
                </a:cubicBezTo>
                <a:close/>
                <a:moveTo>
                  <a:pt x="146094" y="133350"/>
                </a:moveTo>
                <a:cubicBezTo>
                  <a:pt x="139518" y="133350"/>
                  <a:pt x="134187" y="138681"/>
                  <a:pt x="134187" y="145257"/>
                </a:cubicBezTo>
                <a:cubicBezTo>
                  <a:pt x="134187" y="151833"/>
                  <a:pt x="139518" y="157164"/>
                  <a:pt x="146094" y="157164"/>
                </a:cubicBezTo>
                <a:cubicBezTo>
                  <a:pt x="152670" y="157164"/>
                  <a:pt x="158001" y="151833"/>
                  <a:pt x="158001" y="145257"/>
                </a:cubicBezTo>
                <a:cubicBezTo>
                  <a:pt x="158001" y="138681"/>
                  <a:pt x="152670" y="133350"/>
                  <a:pt x="146094" y="133350"/>
                </a:cubicBezTo>
                <a:close/>
                <a:moveTo>
                  <a:pt x="80560" y="50800"/>
                </a:moveTo>
                <a:cubicBezTo>
                  <a:pt x="72601" y="50800"/>
                  <a:pt x="65968" y="53406"/>
                  <a:pt x="60662" y="58619"/>
                </a:cubicBezTo>
                <a:cubicBezTo>
                  <a:pt x="52703" y="65135"/>
                  <a:pt x="50050" y="75560"/>
                  <a:pt x="52703" y="87289"/>
                </a:cubicBezTo>
                <a:cubicBezTo>
                  <a:pt x="55356" y="99018"/>
                  <a:pt x="61989" y="109443"/>
                  <a:pt x="71275" y="118565"/>
                </a:cubicBezTo>
                <a:cubicBezTo>
                  <a:pt x="83213" y="130294"/>
                  <a:pt x="97805" y="138113"/>
                  <a:pt x="111071" y="138113"/>
                </a:cubicBezTo>
                <a:cubicBezTo>
                  <a:pt x="120357" y="138113"/>
                  <a:pt x="126990" y="135507"/>
                  <a:pt x="132296" y="130294"/>
                </a:cubicBezTo>
                <a:cubicBezTo>
                  <a:pt x="146888" y="115959"/>
                  <a:pt x="141582" y="89895"/>
                  <a:pt x="121683" y="69045"/>
                </a:cubicBezTo>
                <a:cubicBezTo>
                  <a:pt x="109744" y="57316"/>
                  <a:pt x="93826" y="50800"/>
                  <a:pt x="80560" y="50800"/>
                </a:cubicBezTo>
                <a:close/>
                <a:moveTo>
                  <a:pt x="32941" y="0"/>
                </a:moveTo>
                <a:cubicBezTo>
                  <a:pt x="63224" y="0"/>
                  <a:pt x="111940" y="27613"/>
                  <a:pt x="154073" y="71005"/>
                </a:cubicBezTo>
                <a:cubicBezTo>
                  <a:pt x="168556" y="84154"/>
                  <a:pt x="181722" y="99932"/>
                  <a:pt x="192256" y="114396"/>
                </a:cubicBezTo>
                <a:cubicBezTo>
                  <a:pt x="221222" y="123601"/>
                  <a:pt x="248872" y="138064"/>
                  <a:pt x="255455" y="144639"/>
                </a:cubicBezTo>
                <a:cubicBezTo>
                  <a:pt x="273888" y="161733"/>
                  <a:pt x="243605" y="195920"/>
                  <a:pt x="219905" y="219588"/>
                </a:cubicBezTo>
                <a:cubicBezTo>
                  <a:pt x="190939" y="247201"/>
                  <a:pt x="172506" y="260350"/>
                  <a:pt x="158023" y="260350"/>
                </a:cubicBezTo>
                <a:cubicBezTo>
                  <a:pt x="152756" y="260350"/>
                  <a:pt x="148806" y="259035"/>
                  <a:pt x="144856" y="255090"/>
                </a:cubicBezTo>
                <a:cubicBezTo>
                  <a:pt x="138273" y="248516"/>
                  <a:pt x="123790" y="220903"/>
                  <a:pt x="114573" y="191975"/>
                </a:cubicBezTo>
                <a:cubicBezTo>
                  <a:pt x="100090" y="181456"/>
                  <a:pt x="84290" y="168307"/>
                  <a:pt x="71124" y="153843"/>
                </a:cubicBezTo>
                <a:cubicBezTo>
                  <a:pt x="43474" y="127545"/>
                  <a:pt x="22408" y="97303"/>
                  <a:pt x="10558" y="71005"/>
                </a:cubicBezTo>
                <a:cubicBezTo>
                  <a:pt x="-2609" y="43392"/>
                  <a:pt x="-3925" y="21038"/>
                  <a:pt x="9241" y="9204"/>
                </a:cubicBezTo>
                <a:cubicBezTo>
                  <a:pt x="14508" y="2630"/>
                  <a:pt x="22408" y="0"/>
                  <a:pt x="32941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1561806" y="5458345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2568228" y="2312130"/>
            <a:ext cx="534776" cy="535178"/>
          </a:xfrm>
          <a:custGeom>
            <a:avLst/>
            <a:gdLst>
              <a:gd name="connsiteX0" fmla="*/ 258763 w 336945"/>
              <a:gd name="connsiteY0" fmla="*/ 266700 h 337198"/>
              <a:gd name="connsiteX1" fmla="*/ 255588 w 336945"/>
              <a:gd name="connsiteY1" fmla="*/ 287338 h 337198"/>
              <a:gd name="connsiteX2" fmla="*/ 284164 w 336945"/>
              <a:gd name="connsiteY2" fmla="*/ 312738 h 337198"/>
              <a:gd name="connsiteX3" fmla="*/ 285751 w 336945"/>
              <a:gd name="connsiteY3" fmla="*/ 293688 h 337198"/>
              <a:gd name="connsiteX4" fmla="*/ 287338 w 336945"/>
              <a:gd name="connsiteY4" fmla="*/ 255587 h 337198"/>
              <a:gd name="connsiteX5" fmla="*/ 269875 w 336945"/>
              <a:gd name="connsiteY5" fmla="*/ 257175 h 337198"/>
              <a:gd name="connsiteX6" fmla="*/ 295275 w 336945"/>
              <a:gd name="connsiteY6" fmla="*/ 284162 h 337198"/>
              <a:gd name="connsiteX7" fmla="*/ 315913 w 336945"/>
              <a:gd name="connsiteY7" fmla="*/ 280987 h 337198"/>
              <a:gd name="connsiteX8" fmla="*/ 147768 w 336945"/>
              <a:gd name="connsiteY8" fmla="*/ 107950 h 337198"/>
              <a:gd name="connsiteX9" fmla="*/ 107950 w 336945"/>
              <a:gd name="connsiteY9" fmla="*/ 149095 h 337198"/>
              <a:gd name="connsiteX10" fmla="*/ 147768 w 336945"/>
              <a:gd name="connsiteY10" fmla="*/ 188913 h 337198"/>
              <a:gd name="connsiteX11" fmla="*/ 172986 w 336945"/>
              <a:gd name="connsiteY11" fmla="*/ 180949 h 337198"/>
              <a:gd name="connsiteX12" fmla="*/ 153077 w 336945"/>
              <a:gd name="connsiteY12" fmla="*/ 162368 h 337198"/>
              <a:gd name="connsiteX13" fmla="*/ 153077 w 336945"/>
              <a:gd name="connsiteY13" fmla="*/ 151749 h 337198"/>
              <a:gd name="connsiteX14" fmla="*/ 163695 w 336945"/>
              <a:gd name="connsiteY14" fmla="*/ 151749 h 337198"/>
              <a:gd name="connsiteX15" fmla="*/ 182277 w 336945"/>
              <a:gd name="connsiteY15" fmla="*/ 170331 h 337198"/>
              <a:gd name="connsiteX16" fmla="*/ 188913 w 336945"/>
              <a:gd name="connsiteY16" fmla="*/ 149095 h 337198"/>
              <a:gd name="connsiteX17" fmla="*/ 147768 w 336945"/>
              <a:gd name="connsiteY17" fmla="*/ 107950 h 337198"/>
              <a:gd name="connsiteX18" fmla="*/ 147771 w 336945"/>
              <a:gd name="connsiteY18" fmla="*/ 61912 h 337198"/>
              <a:gd name="connsiteX19" fmla="*/ 61913 w 336945"/>
              <a:gd name="connsiteY19" fmla="*/ 149091 h 337198"/>
              <a:gd name="connsiteX20" fmla="*/ 147771 w 336945"/>
              <a:gd name="connsiteY20" fmla="*/ 234950 h 337198"/>
              <a:gd name="connsiteX21" fmla="*/ 204570 w 336945"/>
              <a:gd name="connsiteY21" fmla="*/ 213815 h 337198"/>
              <a:gd name="connsiteX22" fmla="*/ 182115 w 336945"/>
              <a:gd name="connsiteY22" fmla="*/ 191360 h 337198"/>
              <a:gd name="connsiteX23" fmla="*/ 147771 w 336945"/>
              <a:gd name="connsiteY23" fmla="*/ 203248 h 337198"/>
              <a:gd name="connsiteX24" fmla="*/ 93615 w 336945"/>
              <a:gd name="connsiteY24" fmla="*/ 149091 h 337198"/>
              <a:gd name="connsiteX25" fmla="*/ 147771 w 336945"/>
              <a:gd name="connsiteY25" fmla="*/ 94934 h 337198"/>
              <a:gd name="connsiteX26" fmla="*/ 203249 w 336945"/>
              <a:gd name="connsiteY26" fmla="*/ 149091 h 337198"/>
              <a:gd name="connsiteX27" fmla="*/ 191361 w 336945"/>
              <a:gd name="connsiteY27" fmla="*/ 180793 h 337198"/>
              <a:gd name="connsiteX28" fmla="*/ 215137 w 336945"/>
              <a:gd name="connsiteY28" fmla="*/ 204569 h 337198"/>
              <a:gd name="connsiteX29" fmla="*/ 234951 w 336945"/>
              <a:gd name="connsiteY29" fmla="*/ 149091 h 337198"/>
              <a:gd name="connsiteX30" fmla="*/ 147771 w 336945"/>
              <a:gd name="connsiteY30" fmla="*/ 61912 h 337198"/>
              <a:gd name="connsiteX31" fmla="*/ 147771 w 336945"/>
              <a:gd name="connsiteY31" fmla="*/ 14287 h 337198"/>
              <a:gd name="connsiteX32" fmla="*/ 14288 w 336945"/>
              <a:gd name="connsiteY32" fmla="*/ 148294 h 337198"/>
              <a:gd name="connsiteX33" fmla="*/ 147771 w 336945"/>
              <a:gd name="connsiteY33" fmla="*/ 280987 h 337198"/>
              <a:gd name="connsiteX34" fmla="*/ 238963 w 336945"/>
              <a:gd name="connsiteY34" fmla="*/ 246828 h 337198"/>
              <a:gd name="connsiteX35" fmla="*/ 215174 w 336945"/>
              <a:gd name="connsiteY35" fmla="*/ 223180 h 337198"/>
              <a:gd name="connsiteX36" fmla="*/ 147771 w 336945"/>
              <a:gd name="connsiteY36" fmla="*/ 248142 h 337198"/>
              <a:gd name="connsiteX37" fmla="*/ 47328 w 336945"/>
              <a:gd name="connsiteY37" fmla="*/ 146980 h 337198"/>
              <a:gd name="connsiteX38" fmla="*/ 149093 w 336945"/>
              <a:gd name="connsiteY38" fmla="*/ 47132 h 337198"/>
              <a:gd name="connsiteX39" fmla="*/ 249536 w 336945"/>
              <a:gd name="connsiteY39" fmla="*/ 146980 h 337198"/>
              <a:gd name="connsiteX40" fmla="*/ 224425 w 336945"/>
              <a:gd name="connsiteY40" fmla="*/ 212670 h 337198"/>
              <a:gd name="connsiteX41" fmla="*/ 249536 w 336945"/>
              <a:gd name="connsiteY41" fmla="*/ 236318 h 337198"/>
              <a:gd name="connsiteX42" fmla="*/ 282576 w 336945"/>
              <a:gd name="connsiteY42" fmla="*/ 148294 h 337198"/>
              <a:gd name="connsiteX43" fmla="*/ 147771 w 336945"/>
              <a:gd name="connsiteY43" fmla="*/ 14287 h 337198"/>
              <a:gd name="connsiteX44" fmla="*/ 148794 w 336945"/>
              <a:gd name="connsiteY44" fmla="*/ 0 h 337198"/>
              <a:gd name="connsiteX45" fmla="*/ 296272 w 336945"/>
              <a:gd name="connsiteY45" fmla="*/ 147477 h 337198"/>
              <a:gd name="connsiteX46" fmla="*/ 259402 w 336945"/>
              <a:gd name="connsiteY46" fmla="*/ 244918 h 337198"/>
              <a:gd name="connsiteX47" fmla="*/ 289688 w 336945"/>
              <a:gd name="connsiteY47" fmla="*/ 240967 h 337198"/>
              <a:gd name="connsiteX48" fmla="*/ 294955 w 336945"/>
              <a:gd name="connsiteY48" fmla="*/ 243601 h 337198"/>
              <a:gd name="connsiteX49" fmla="*/ 334458 w 336945"/>
              <a:gd name="connsiteY49" fmla="*/ 283104 h 337198"/>
              <a:gd name="connsiteX50" fmla="*/ 330508 w 336945"/>
              <a:gd name="connsiteY50" fmla="*/ 294955 h 337198"/>
              <a:gd name="connsiteX51" fmla="*/ 298905 w 336945"/>
              <a:gd name="connsiteY51" fmla="*/ 297589 h 337198"/>
              <a:gd name="connsiteX52" fmla="*/ 294955 w 336945"/>
              <a:gd name="connsiteY52" fmla="*/ 329191 h 337198"/>
              <a:gd name="connsiteX53" fmla="*/ 283104 w 336945"/>
              <a:gd name="connsiteY53" fmla="*/ 334458 h 337198"/>
              <a:gd name="connsiteX54" fmla="*/ 243601 w 336945"/>
              <a:gd name="connsiteY54" fmla="*/ 294955 h 337198"/>
              <a:gd name="connsiteX55" fmla="*/ 240968 w 336945"/>
              <a:gd name="connsiteY55" fmla="*/ 289688 h 337198"/>
              <a:gd name="connsiteX56" fmla="*/ 244918 w 336945"/>
              <a:gd name="connsiteY56" fmla="*/ 259403 h 337198"/>
              <a:gd name="connsiteX57" fmla="*/ 147477 w 336945"/>
              <a:gd name="connsiteY57" fmla="*/ 296272 h 337198"/>
              <a:gd name="connsiteX58" fmla="*/ 0 w 336945"/>
              <a:gd name="connsiteY58" fmla="*/ 148794 h 337198"/>
              <a:gd name="connsiteX59" fmla="*/ 148794 w 336945"/>
              <a:gd name="connsiteY59" fmla="*/ 0 h 3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6945" h="337198">
                <a:moveTo>
                  <a:pt x="258763" y="266700"/>
                </a:moveTo>
                <a:lnTo>
                  <a:pt x="255588" y="287338"/>
                </a:lnTo>
                <a:lnTo>
                  <a:pt x="284164" y="312738"/>
                </a:lnTo>
                <a:lnTo>
                  <a:pt x="285751" y="293688"/>
                </a:lnTo>
                <a:close/>
                <a:moveTo>
                  <a:pt x="287338" y="255587"/>
                </a:moveTo>
                <a:lnTo>
                  <a:pt x="269875" y="257175"/>
                </a:lnTo>
                <a:lnTo>
                  <a:pt x="295275" y="284162"/>
                </a:lnTo>
                <a:lnTo>
                  <a:pt x="315913" y="280987"/>
                </a:lnTo>
                <a:close/>
                <a:moveTo>
                  <a:pt x="147768" y="107950"/>
                </a:moveTo>
                <a:cubicBezTo>
                  <a:pt x="126532" y="107950"/>
                  <a:pt x="107950" y="126531"/>
                  <a:pt x="107950" y="149095"/>
                </a:cubicBezTo>
                <a:cubicBezTo>
                  <a:pt x="107950" y="170331"/>
                  <a:pt x="126532" y="188913"/>
                  <a:pt x="147768" y="188913"/>
                </a:cubicBezTo>
                <a:cubicBezTo>
                  <a:pt x="157059" y="188913"/>
                  <a:pt x="165022" y="186258"/>
                  <a:pt x="172986" y="180949"/>
                </a:cubicBezTo>
                <a:cubicBezTo>
                  <a:pt x="172986" y="180949"/>
                  <a:pt x="172986" y="180949"/>
                  <a:pt x="153077" y="162368"/>
                </a:cubicBezTo>
                <a:cubicBezTo>
                  <a:pt x="150422" y="159713"/>
                  <a:pt x="150422" y="154404"/>
                  <a:pt x="153077" y="151749"/>
                </a:cubicBezTo>
                <a:cubicBezTo>
                  <a:pt x="155731" y="149095"/>
                  <a:pt x="161040" y="149095"/>
                  <a:pt x="163695" y="151749"/>
                </a:cubicBezTo>
                <a:lnTo>
                  <a:pt x="182277" y="170331"/>
                </a:lnTo>
                <a:cubicBezTo>
                  <a:pt x="186258" y="163695"/>
                  <a:pt x="188913" y="157058"/>
                  <a:pt x="188913" y="149095"/>
                </a:cubicBezTo>
                <a:cubicBezTo>
                  <a:pt x="188913" y="126531"/>
                  <a:pt x="170331" y="107950"/>
                  <a:pt x="147768" y="107950"/>
                </a:cubicBezTo>
                <a:close/>
                <a:moveTo>
                  <a:pt x="147771" y="61912"/>
                </a:moveTo>
                <a:cubicBezTo>
                  <a:pt x="100219" y="61912"/>
                  <a:pt x="61913" y="101539"/>
                  <a:pt x="61913" y="149091"/>
                </a:cubicBezTo>
                <a:cubicBezTo>
                  <a:pt x="61913" y="196644"/>
                  <a:pt x="100219" y="234950"/>
                  <a:pt x="147771" y="234950"/>
                </a:cubicBezTo>
                <a:cubicBezTo>
                  <a:pt x="170227" y="234950"/>
                  <a:pt x="190040" y="227024"/>
                  <a:pt x="204570" y="213815"/>
                </a:cubicBezTo>
                <a:cubicBezTo>
                  <a:pt x="204570" y="213815"/>
                  <a:pt x="204570" y="213815"/>
                  <a:pt x="182115" y="191360"/>
                </a:cubicBezTo>
                <a:cubicBezTo>
                  <a:pt x="172869" y="197965"/>
                  <a:pt x="160980" y="203248"/>
                  <a:pt x="147771" y="203248"/>
                </a:cubicBezTo>
                <a:cubicBezTo>
                  <a:pt x="118712" y="203248"/>
                  <a:pt x="93615" y="178151"/>
                  <a:pt x="93615" y="149091"/>
                </a:cubicBezTo>
                <a:cubicBezTo>
                  <a:pt x="93615" y="118710"/>
                  <a:pt x="118712" y="94934"/>
                  <a:pt x="147771" y="94934"/>
                </a:cubicBezTo>
                <a:cubicBezTo>
                  <a:pt x="178152" y="94934"/>
                  <a:pt x="203249" y="118710"/>
                  <a:pt x="203249" y="149091"/>
                </a:cubicBezTo>
                <a:cubicBezTo>
                  <a:pt x="203249" y="160979"/>
                  <a:pt x="199287" y="171547"/>
                  <a:pt x="191361" y="180793"/>
                </a:cubicBezTo>
                <a:lnTo>
                  <a:pt x="215137" y="204569"/>
                </a:lnTo>
                <a:cubicBezTo>
                  <a:pt x="228346" y="188718"/>
                  <a:pt x="234951" y="170226"/>
                  <a:pt x="234951" y="149091"/>
                </a:cubicBezTo>
                <a:cubicBezTo>
                  <a:pt x="234951" y="101539"/>
                  <a:pt x="195324" y="61912"/>
                  <a:pt x="147771" y="61912"/>
                </a:cubicBezTo>
                <a:close/>
                <a:moveTo>
                  <a:pt x="147771" y="14287"/>
                </a:moveTo>
                <a:cubicBezTo>
                  <a:pt x="75082" y="14287"/>
                  <a:pt x="14288" y="73407"/>
                  <a:pt x="14288" y="148294"/>
                </a:cubicBezTo>
                <a:cubicBezTo>
                  <a:pt x="14288" y="221866"/>
                  <a:pt x="75082" y="280987"/>
                  <a:pt x="147771" y="280987"/>
                </a:cubicBezTo>
                <a:cubicBezTo>
                  <a:pt x="183455" y="280987"/>
                  <a:pt x="215174" y="267849"/>
                  <a:pt x="238963" y="246828"/>
                </a:cubicBezTo>
                <a:cubicBezTo>
                  <a:pt x="238963" y="246828"/>
                  <a:pt x="238963" y="246828"/>
                  <a:pt x="215174" y="223180"/>
                </a:cubicBezTo>
                <a:cubicBezTo>
                  <a:pt x="196671" y="237632"/>
                  <a:pt x="174203" y="248142"/>
                  <a:pt x="147771" y="248142"/>
                </a:cubicBezTo>
                <a:cubicBezTo>
                  <a:pt x="93585" y="248142"/>
                  <a:pt x="47328" y="202159"/>
                  <a:pt x="47328" y="146980"/>
                </a:cubicBezTo>
                <a:cubicBezTo>
                  <a:pt x="47328" y="91801"/>
                  <a:pt x="93585" y="47132"/>
                  <a:pt x="149093" y="47132"/>
                </a:cubicBezTo>
                <a:cubicBezTo>
                  <a:pt x="203279" y="47132"/>
                  <a:pt x="249536" y="91801"/>
                  <a:pt x="249536" y="146980"/>
                </a:cubicBezTo>
                <a:cubicBezTo>
                  <a:pt x="249536" y="171942"/>
                  <a:pt x="240284" y="194276"/>
                  <a:pt x="224425" y="212670"/>
                </a:cubicBezTo>
                <a:cubicBezTo>
                  <a:pt x="224425" y="212670"/>
                  <a:pt x="224425" y="212670"/>
                  <a:pt x="249536" y="236318"/>
                </a:cubicBezTo>
                <a:cubicBezTo>
                  <a:pt x="269360" y="212670"/>
                  <a:pt x="282576" y="181138"/>
                  <a:pt x="282576" y="148294"/>
                </a:cubicBezTo>
                <a:cubicBezTo>
                  <a:pt x="282576" y="73407"/>
                  <a:pt x="221782" y="14287"/>
                  <a:pt x="147771" y="14287"/>
                </a:cubicBezTo>
                <a:close/>
                <a:moveTo>
                  <a:pt x="148794" y="0"/>
                </a:moveTo>
                <a:cubicBezTo>
                  <a:pt x="229117" y="0"/>
                  <a:pt x="296272" y="65838"/>
                  <a:pt x="296272" y="147477"/>
                </a:cubicBezTo>
                <a:cubicBezTo>
                  <a:pt x="296272" y="184347"/>
                  <a:pt x="281787" y="218583"/>
                  <a:pt x="259402" y="244918"/>
                </a:cubicBezTo>
                <a:cubicBezTo>
                  <a:pt x="259402" y="244918"/>
                  <a:pt x="259402" y="244918"/>
                  <a:pt x="289688" y="240967"/>
                </a:cubicBezTo>
                <a:cubicBezTo>
                  <a:pt x="292322" y="240967"/>
                  <a:pt x="293638" y="242284"/>
                  <a:pt x="294955" y="243601"/>
                </a:cubicBezTo>
                <a:cubicBezTo>
                  <a:pt x="294955" y="243601"/>
                  <a:pt x="294955" y="243601"/>
                  <a:pt x="334458" y="283104"/>
                </a:cubicBezTo>
                <a:cubicBezTo>
                  <a:pt x="339725" y="287055"/>
                  <a:pt x="335775" y="293639"/>
                  <a:pt x="330508" y="294955"/>
                </a:cubicBezTo>
                <a:cubicBezTo>
                  <a:pt x="330508" y="294955"/>
                  <a:pt x="330508" y="294955"/>
                  <a:pt x="298905" y="297589"/>
                </a:cubicBezTo>
                <a:cubicBezTo>
                  <a:pt x="298905" y="297589"/>
                  <a:pt x="298905" y="297589"/>
                  <a:pt x="294955" y="329191"/>
                </a:cubicBezTo>
                <a:cubicBezTo>
                  <a:pt x="293638" y="337092"/>
                  <a:pt x="287055" y="339725"/>
                  <a:pt x="283104" y="334458"/>
                </a:cubicBezTo>
                <a:cubicBezTo>
                  <a:pt x="283104" y="334458"/>
                  <a:pt x="283104" y="334458"/>
                  <a:pt x="243601" y="294955"/>
                </a:cubicBezTo>
                <a:cubicBezTo>
                  <a:pt x="242284" y="293639"/>
                  <a:pt x="240968" y="291005"/>
                  <a:pt x="240968" y="289688"/>
                </a:cubicBezTo>
                <a:cubicBezTo>
                  <a:pt x="240968" y="289688"/>
                  <a:pt x="240968" y="289688"/>
                  <a:pt x="244918" y="259403"/>
                </a:cubicBezTo>
                <a:cubicBezTo>
                  <a:pt x="218583" y="281788"/>
                  <a:pt x="184347" y="296272"/>
                  <a:pt x="147477" y="296272"/>
                </a:cubicBezTo>
                <a:cubicBezTo>
                  <a:pt x="67155" y="296272"/>
                  <a:pt x="0" y="229117"/>
                  <a:pt x="0" y="148794"/>
                </a:cubicBezTo>
                <a:cubicBezTo>
                  <a:pt x="0" y="67155"/>
                  <a:pt x="67155" y="0"/>
                  <a:pt x="148794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4819220" y="4867621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819220" y="5158873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4819220" y="5458345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827981" y="2323545"/>
            <a:ext cx="535178" cy="512348"/>
          </a:xfrm>
          <a:custGeom>
            <a:avLst/>
            <a:gdLst>
              <a:gd name="connsiteX0" fmla="*/ 203672 w 338280"/>
              <a:gd name="connsiteY0" fmla="*/ 246439 h 323850"/>
              <a:gd name="connsiteX1" fmla="*/ 209657 w 338280"/>
              <a:gd name="connsiteY1" fmla="*/ 252329 h 323850"/>
              <a:gd name="connsiteX2" fmla="*/ 238919 w 338280"/>
              <a:gd name="connsiteY2" fmla="*/ 305998 h 323850"/>
              <a:gd name="connsiteX3" fmla="*/ 233599 w 338280"/>
              <a:gd name="connsiteY3" fmla="*/ 316470 h 323850"/>
              <a:gd name="connsiteX4" fmla="*/ 197687 w 338280"/>
              <a:gd name="connsiteY4" fmla="*/ 252329 h 323850"/>
              <a:gd name="connsiteX5" fmla="*/ 203672 w 338280"/>
              <a:gd name="connsiteY5" fmla="*/ 246439 h 323850"/>
              <a:gd name="connsiteX6" fmla="*/ 251574 w 338280"/>
              <a:gd name="connsiteY6" fmla="*/ 214312 h 323850"/>
              <a:gd name="connsiteX7" fmla="*/ 283252 w 338280"/>
              <a:gd name="connsiteY7" fmla="*/ 222230 h 323850"/>
              <a:gd name="connsiteX8" fmla="*/ 314931 w 338280"/>
              <a:gd name="connsiteY8" fmla="*/ 275020 h 323850"/>
              <a:gd name="connsiteX9" fmla="*/ 316251 w 338280"/>
              <a:gd name="connsiteY9" fmla="*/ 285578 h 323850"/>
              <a:gd name="connsiteX10" fmla="*/ 325490 w 338280"/>
              <a:gd name="connsiteY10" fmla="*/ 313292 h 323850"/>
              <a:gd name="connsiteX11" fmla="*/ 328130 w 338280"/>
              <a:gd name="connsiteY11" fmla="*/ 319891 h 323850"/>
              <a:gd name="connsiteX12" fmla="*/ 322851 w 338280"/>
              <a:gd name="connsiteY12" fmla="*/ 323850 h 323850"/>
              <a:gd name="connsiteX13" fmla="*/ 321531 w 338280"/>
              <a:gd name="connsiteY13" fmla="*/ 323850 h 323850"/>
              <a:gd name="connsiteX14" fmla="*/ 293812 w 338280"/>
              <a:gd name="connsiteY14" fmla="*/ 310653 h 323850"/>
              <a:gd name="connsiteX15" fmla="*/ 288532 w 338280"/>
              <a:gd name="connsiteY15" fmla="*/ 301415 h 323850"/>
              <a:gd name="connsiteX16" fmla="*/ 279292 w 338280"/>
              <a:gd name="connsiteY16" fmla="*/ 288217 h 323850"/>
              <a:gd name="connsiteX17" fmla="*/ 276652 w 338280"/>
              <a:gd name="connsiteY17" fmla="*/ 289537 h 323850"/>
              <a:gd name="connsiteX18" fmla="*/ 276652 w 338280"/>
              <a:gd name="connsiteY18" fmla="*/ 290857 h 323850"/>
              <a:gd name="connsiteX19" fmla="*/ 280612 w 338280"/>
              <a:gd name="connsiteY19" fmla="*/ 294816 h 323850"/>
              <a:gd name="connsiteX20" fmla="*/ 284572 w 338280"/>
              <a:gd name="connsiteY20" fmla="*/ 301415 h 323850"/>
              <a:gd name="connsiteX21" fmla="*/ 279292 w 338280"/>
              <a:gd name="connsiteY21" fmla="*/ 308013 h 323850"/>
              <a:gd name="connsiteX22" fmla="*/ 272693 w 338280"/>
              <a:gd name="connsiteY22" fmla="*/ 308013 h 323850"/>
              <a:gd name="connsiteX23" fmla="*/ 215935 w 338280"/>
              <a:gd name="connsiteY23" fmla="*/ 259183 h 323850"/>
              <a:gd name="connsiteX24" fmla="*/ 218574 w 338280"/>
              <a:gd name="connsiteY24" fmla="*/ 226190 h 323850"/>
              <a:gd name="connsiteX25" fmla="*/ 218574 w 338280"/>
              <a:gd name="connsiteY25" fmla="*/ 224870 h 323850"/>
              <a:gd name="connsiteX26" fmla="*/ 221214 w 338280"/>
              <a:gd name="connsiteY26" fmla="*/ 222230 h 323850"/>
              <a:gd name="connsiteX27" fmla="*/ 251574 w 338280"/>
              <a:gd name="connsiteY27" fmla="*/ 214312 h 323850"/>
              <a:gd name="connsiteX28" fmla="*/ 248551 w 338280"/>
              <a:gd name="connsiteY28" fmla="*/ 198166 h 323850"/>
              <a:gd name="connsiteX29" fmla="*/ 308559 w 338280"/>
              <a:gd name="connsiteY29" fmla="*/ 219221 h 323850"/>
              <a:gd name="connsiteX30" fmla="*/ 325895 w 338280"/>
              <a:gd name="connsiteY30" fmla="*/ 246857 h 323850"/>
              <a:gd name="connsiteX31" fmla="*/ 337896 w 338280"/>
              <a:gd name="connsiteY31" fmla="*/ 287651 h 323850"/>
              <a:gd name="connsiteX32" fmla="*/ 325895 w 338280"/>
              <a:gd name="connsiteY32" fmla="*/ 290283 h 323850"/>
              <a:gd name="connsiteX33" fmla="*/ 301892 w 338280"/>
              <a:gd name="connsiteY33" fmla="*/ 229749 h 323850"/>
              <a:gd name="connsiteX34" fmla="*/ 248551 w 338280"/>
              <a:gd name="connsiteY34" fmla="*/ 210010 h 323850"/>
              <a:gd name="connsiteX35" fmla="*/ 248551 w 338280"/>
              <a:gd name="connsiteY35" fmla="*/ 198166 h 323850"/>
              <a:gd name="connsiteX36" fmla="*/ 146094 w 338280"/>
              <a:gd name="connsiteY36" fmla="*/ 133350 h 323850"/>
              <a:gd name="connsiteX37" fmla="*/ 134187 w 338280"/>
              <a:gd name="connsiteY37" fmla="*/ 145257 h 323850"/>
              <a:gd name="connsiteX38" fmla="*/ 146094 w 338280"/>
              <a:gd name="connsiteY38" fmla="*/ 157164 h 323850"/>
              <a:gd name="connsiteX39" fmla="*/ 158001 w 338280"/>
              <a:gd name="connsiteY39" fmla="*/ 145257 h 323850"/>
              <a:gd name="connsiteX40" fmla="*/ 146094 w 338280"/>
              <a:gd name="connsiteY40" fmla="*/ 133350 h 323850"/>
              <a:gd name="connsiteX41" fmla="*/ 80560 w 338280"/>
              <a:gd name="connsiteY41" fmla="*/ 50800 h 323850"/>
              <a:gd name="connsiteX42" fmla="*/ 60662 w 338280"/>
              <a:gd name="connsiteY42" fmla="*/ 58619 h 323850"/>
              <a:gd name="connsiteX43" fmla="*/ 52703 w 338280"/>
              <a:gd name="connsiteY43" fmla="*/ 87289 h 323850"/>
              <a:gd name="connsiteX44" fmla="*/ 71275 w 338280"/>
              <a:gd name="connsiteY44" fmla="*/ 118565 h 323850"/>
              <a:gd name="connsiteX45" fmla="*/ 111071 w 338280"/>
              <a:gd name="connsiteY45" fmla="*/ 138113 h 323850"/>
              <a:gd name="connsiteX46" fmla="*/ 132296 w 338280"/>
              <a:gd name="connsiteY46" fmla="*/ 130294 h 323850"/>
              <a:gd name="connsiteX47" fmla="*/ 121683 w 338280"/>
              <a:gd name="connsiteY47" fmla="*/ 69045 h 323850"/>
              <a:gd name="connsiteX48" fmla="*/ 80560 w 338280"/>
              <a:gd name="connsiteY48" fmla="*/ 50800 h 323850"/>
              <a:gd name="connsiteX49" fmla="*/ 32941 w 338280"/>
              <a:gd name="connsiteY49" fmla="*/ 0 h 323850"/>
              <a:gd name="connsiteX50" fmla="*/ 154073 w 338280"/>
              <a:gd name="connsiteY50" fmla="*/ 71005 h 323850"/>
              <a:gd name="connsiteX51" fmla="*/ 192256 w 338280"/>
              <a:gd name="connsiteY51" fmla="*/ 114396 h 323850"/>
              <a:gd name="connsiteX52" fmla="*/ 255455 w 338280"/>
              <a:gd name="connsiteY52" fmla="*/ 144639 h 323850"/>
              <a:gd name="connsiteX53" fmla="*/ 219905 w 338280"/>
              <a:gd name="connsiteY53" fmla="*/ 219588 h 323850"/>
              <a:gd name="connsiteX54" fmla="*/ 158023 w 338280"/>
              <a:gd name="connsiteY54" fmla="*/ 260350 h 323850"/>
              <a:gd name="connsiteX55" fmla="*/ 144856 w 338280"/>
              <a:gd name="connsiteY55" fmla="*/ 255090 h 323850"/>
              <a:gd name="connsiteX56" fmla="*/ 114573 w 338280"/>
              <a:gd name="connsiteY56" fmla="*/ 191975 h 323850"/>
              <a:gd name="connsiteX57" fmla="*/ 71124 w 338280"/>
              <a:gd name="connsiteY57" fmla="*/ 153843 h 323850"/>
              <a:gd name="connsiteX58" fmla="*/ 10558 w 338280"/>
              <a:gd name="connsiteY58" fmla="*/ 71005 h 323850"/>
              <a:gd name="connsiteX59" fmla="*/ 9241 w 338280"/>
              <a:gd name="connsiteY59" fmla="*/ 9204 h 323850"/>
              <a:gd name="connsiteX60" fmla="*/ 32941 w 338280"/>
              <a:gd name="connsiteY60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38280" h="323850">
                <a:moveTo>
                  <a:pt x="203672" y="246439"/>
                </a:moveTo>
                <a:cubicBezTo>
                  <a:pt x="206665" y="246439"/>
                  <a:pt x="209657" y="248402"/>
                  <a:pt x="209657" y="252329"/>
                </a:cubicBezTo>
                <a:cubicBezTo>
                  <a:pt x="210988" y="271964"/>
                  <a:pt x="220298" y="295526"/>
                  <a:pt x="238919" y="305998"/>
                </a:cubicBezTo>
                <a:cubicBezTo>
                  <a:pt x="246900" y="308616"/>
                  <a:pt x="240249" y="319088"/>
                  <a:pt x="233599" y="316470"/>
                </a:cubicBezTo>
                <a:cubicBezTo>
                  <a:pt x="210988" y="304689"/>
                  <a:pt x="199017" y="275891"/>
                  <a:pt x="197687" y="252329"/>
                </a:cubicBezTo>
                <a:cubicBezTo>
                  <a:pt x="197687" y="248402"/>
                  <a:pt x="200679" y="246439"/>
                  <a:pt x="203672" y="246439"/>
                </a:cubicBezTo>
                <a:close/>
                <a:moveTo>
                  <a:pt x="251574" y="214312"/>
                </a:moveTo>
                <a:cubicBezTo>
                  <a:pt x="262133" y="214312"/>
                  <a:pt x="274013" y="216951"/>
                  <a:pt x="283252" y="222230"/>
                </a:cubicBezTo>
                <a:cubicBezTo>
                  <a:pt x="307011" y="235428"/>
                  <a:pt x="312291" y="257863"/>
                  <a:pt x="314931" y="275020"/>
                </a:cubicBezTo>
                <a:cubicBezTo>
                  <a:pt x="316251" y="278979"/>
                  <a:pt x="316251" y="282938"/>
                  <a:pt x="316251" y="285578"/>
                </a:cubicBezTo>
                <a:cubicBezTo>
                  <a:pt x="317571" y="297455"/>
                  <a:pt x="318891" y="308013"/>
                  <a:pt x="325490" y="313292"/>
                </a:cubicBezTo>
                <a:cubicBezTo>
                  <a:pt x="328130" y="314612"/>
                  <a:pt x="329450" y="317251"/>
                  <a:pt x="328130" y="319891"/>
                </a:cubicBezTo>
                <a:cubicBezTo>
                  <a:pt x="328130" y="322530"/>
                  <a:pt x="325490" y="323850"/>
                  <a:pt x="322851" y="323850"/>
                </a:cubicBezTo>
                <a:cubicBezTo>
                  <a:pt x="322851" y="323850"/>
                  <a:pt x="321531" y="323850"/>
                  <a:pt x="321531" y="323850"/>
                </a:cubicBezTo>
                <a:cubicBezTo>
                  <a:pt x="309651" y="323850"/>
                  <a:pt x="300411" y="318571"/>
                  <a:pt x="293812" y="310653"/>
                </a:cubicBezTo>
                <a:cubicBezTo>
                  <a:pt x="292492" y="306693"/>
                  <a:pt x="289852" y="304054"/>
                  <a:pt x="288532" y="301415"/>
                </a:cubicBezTo>
                <a:cubicBezTo>
                  <a:pt x="285892" y="296136"/>
                  <a:pt x="281932" y="288217"/>
                  <a:pt x="279292" y="288217"/>
                </a:cubicBezTo>
                <a:cubicBezTo>
                  <a:pt x="277972" y="288217"/>
                  <a:pt x="277972" y="289537"/>
                  <a:pt x="276652" y="289537"/>
                </a:cubicBezTo>
                <a:cubicBezTo>
                  <a:pt x="276652" y="289537"/>
                  <a:pt x="276652" y="290857"/>
                  <a:pt x="276652" y="290857"/>
                </a:cubicBezTo>
                <a:cubicBezTo>
                  <a:pt x="276652" y="293496"/>
                  <a:pt x="277972" y="294816"/>
                  <a:pt x="280612" y="294816"/>
                </a:cubicBezTo>
                <a:cubicBezTo>
                  <a:pt x="283252" y="296136"/>
                  <a:pt x="285892" y="298775"/>
                  <a:pt x="284572" y="301415"/>
                </a:cubicBezTo>
                <a:cubicBezTo>
                  <a:pt x="284572" y="304054"/>
                  <a:pt x="283252" y="306693"/>
                  <a:pt x="279292" y="308013"/>
                </a:cubicBezTo>
                <a:cubicBezTo>
                  <a:pt x="277972" y="308013"/>
                  <a:pt x="275333" y="308013"/>
                  <a:pt x="272693" y="308013"/>
                </a:cubicBezTo>
                <a:cubicBezTo>
                  <a:pt x="246294" y="308013"/>
                  <a:pt x="221214" y="286897"/>
                  <a:pt x="215935" y="259183"/>
                </a:cubicBezTo>
                <a:cubicBezTo>
                  <a:pt x="213295" y="251265"/>
                  <a:pt x="211975" y="236748"/>
                  <a:pt x="218574" y="226190"/>
                </a:cubicBezTo>
                <a:cubicBezTo>
                  <a:pt x="218574" y="226190"/>
                  <a:pt x="218574" y="226190"/>
                  <a:pt x="218574" y="224870"/>
                </a:cubicBezTo>
                <a:cubicBezTo>
                  <a:pt x="219894" y="223550"/>
                  <a:pt x="219894" y="222230"/>
                  <a:pt x="221214" y="222230"/>
                </a:cubicBezTo>
                <a:cubicBezTo>
                  <a:pt x="230454" y="216951"/>
                  <a:pt x="241014" y="214312"/>
                  <a:pt x="251574" y="214312"/>
                </a:cubicBezTo>
                <a:close/>
                <a:moveTo>
                  <a:pt x="248551" y="198166"/>
                </a:moveTo>
                <a:cubicBezTo>
                  <a:pt x="269887" y="196850"/>
                  <a:pt x="292557" y="203430"/>
                  <a:pt x="308559" y="219221"/>
                </a:cubicBezTo>
                <a:cubicBezTo>
                  <a:pt x="316560" y="227117"/>
                  <a:pt x="321894" y="236329"/>
                  <a:pt x="325895" y="246857"/>
                </a:cubicBezTo>
                <a:cubicBezTo>
                  <a:pt x="331229" y="260016"/>
                  <a:pt x="331229" y="274492"/>
                  <a:pt x="337896" y="287651"/>
                </a:cubicBezTo>
                <a:cubicBezTo>
                  <a:pt x="340563" y="294231"/>
                  <a:pt x="328562" y="296863"/>
                  <a:pt x="325895" y="290283"/>
                </a:cubicBezTo>
                <a:cubicBezTo>
                  <a:pt x="316560" y="269228"/>
                  <a:pt x="317894" y="246857"/>
                  <a:pt x="301892" y="229749"/>
                </a:cubicBezTo>
                <a:cubicBezTo>
                  <a:pt x="287223" y="215273"/>
                  <a:pt x="268554" y="210010"/>
                  <a:pt x="248551" y="210010"/>
                </a:cubicBezTo>
                <a:cubicBezTo>
                  <a:pt x="240550" y="210010"/>
                  <a:pt x="240550" y="198166"/>
                  <a:pt x="248551" y="198166"/>
                </a:cubicBezTo>
                <a:close/>
                <a:moveTo>
                  <a:pt x="146094" y="133350"/>
                </a:moveTo>
                <a:cubicBezTo>
                  <a:pt x="139518" y="133350"/>
                  <a:pt x="134187" y="138681"/>
                  <a:pt x="134187" y="145257"/>
                </a:cubicBezTo>
                <a:cubicBezTo>
                  <a:pt x="134187" y="151833"/>
                  <a:pt x="139518" y="157164"/>
                  <a:pt x="146094" y="157164"/>
                </a:cubicBezTo>
                <a:cubicBezTo>
                  <a:pt x="152670" y="157164"/>
                  <a:pt x="158001" y="151833"/>
                  <a:pt x="158001" y="145257"/>
                </a:cubicBezTo>
                <a:cubicBezTo>
                  <a:pt x="158001" y="138681"/>
                  <a:pt x="152670" y="133350"/>
                  <a:pt x="146094" y="133350"/>
                </a:cubicBezTo>
                <a:close/>
                <a:moveTo>
                  <a:pt x="80560" y="50800"/>
                </a:moveTo>
                <a:cubicBezTo>
                  <a:pt x="72601" y="50800"/>
                  <a:pt x="65968" y="53406"/>
                  <a:pt x="60662" y="58619"/>
                </a:cubicBezTo>
                <a:cubicBezTo>
                  <a:pt x="52703" y="65135"/>
                  <a:pt x="50050" y="75560"/>
                  <a:pt x="52703" y="87289"/>
                </a:cubicBezTo>
                <a:cubicBezTo>
                  <a:pt x="55356" y="99018"/>
                  <a:pt x="61989" y="109443"/>
                  <a:pt x="71275" y="118565"/>
                </a:cubicBezTo>
                <a:cubicBezTo>
                  <a:pt x="83213" y="130294"/>
                  <a:pt x="97805" y="138113"/>
                  <a:pt x="111071" y="138113"/>
                </a:cubicBezTo>
                <a:cubicBezTo>
                  <a:pt x="120357" y="138113"/>
                  <a:pt x="126990" y="135507"/>
                  <a:pt x="132296" y="130294"/>
                </a:cubicBezTo>
                <a:cubicBezTo>
                  <a:pt x="146888" y="115959"/>
                  <a:pt x="141582" y="89895"/>
                  <a:pt x="121683" y="69045"/>
                </a:cubicBezTo>
                <a:cubicBezTo>
                  <a:pt x="109744" y="57316"/>
                  <a:pt x="93826" y="50800"/>
                  <a:pt x="80560" y="50800"/>
                </a:cubicBezTo>
                <a:close/>
                <a:moveTo>
                  <a:pt x="32941" y="0"/>
                </a:moveTo>
                <a:cubicBezTo>
                  <a:pt x="63224" y="0"/>
                  <a:pt x="111940" y="27613"/>
                  <a:pt x="154073" y="71005"/>
                </a:cubicBezTo>
                <a:cubicBezTo>
                  <a:pt x="168556" y="84154"/>
                  <a:pt x="181722" y="99932"/>
                  <a:pt x="192256" y="114396"/>
                </a:cubicBezTo>
                <a:cubicBezTo>
                  <a:pt x="221222" y="123601"/>
                  <a:pt x="248872" y="138064"/>
                  <a:pt x="255455" y="144639"/>
                </a:cubicBezTo>
                <a:cubicBezTo>
                  <a:pt x="273888" y="161733"/>
                  <a:pt x="243605" y="195920"/>
                  <a:pt x="219905" y="219588"/>
                </a:cubicBezTo>
                <a:cubicBezTo>
                  <a:pt x="190939" y="247201"/>
                  <a:pt x="172506" y="260350"/>
                  <a:pt x="158023" y="260350"/>
                </a:cubicBezTo>
                <a:cubicBezTo>
                  <a:pt x="152756" y="260350"/>
                  <a:pt x="148806" y="259035"/>
                  <a:pt x="144856" y="255090"/>
                </a:cubicBezTo>
                <a:cubicBezTo>
                  <a:pt x="138273" y="248516"/>
                  <a:pt x="123790" y="220903"/>
                  <a:pt x="114573" y="191975"/>
                </a:cubicBezTo>
                <a:cubicBezTo>
                  <a:pt x="100090" y="181456"/>
                  <a:pt x="84290" y="168307"/>
                  <a:pt x="71124" y="153843"/>
                </a:cubicBezTo>
                <a:cubicBezTo>
                  <a:pt x="43474" y="127545"/>
                  <a:pt x="22408" y="97303"/>
                  <a:pt x="10558" y="71005"/>
                </a:cubicBezTo>
                <a:cubicBezTo>
                  <a:pt x="-2609" y="43392"/>
                  <a:pt x="-3925" y="21038"/>
                  <a:pt x="9241" y="9204"/>
                </a:cubicBezTo>
                <a:cubicBezTo>
                  <a:pt x="14508" y="2630"/>
                  <a:pt x="22408" y="0"/>
                  <a:pt x="32941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352053" y="524941"/>
            <a:ext cx="7912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Chatbot Display </a:t>
            </a:r>
            <a:endParaRPr lang="en-US" altLang="zh-CN" sz="3200" b="1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22850" y="461254"/>
            <a:ext cx="537440" cy="537440"/>
            <a:chOff x="1126772" y="548004"/>
            <a:chExt cx="537440" cy="537440"/>
          </a:xfrm>
        </p:grpSpPr>
        <p:sp>
          <p:nvSpPr>
            <p:cNvPr id="86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矩形 86"/>
            <p:cNvSpPr>
              <a:spLocks noChangeArrowheads="1"/>
            </p:cNvSpPr>
            <p:nvPr/>
          </p:nvSpPr>
          <p:spPr bwMode="auto">
            <a:xfrm>
              <a:off x="1248947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3</a:t>
              </a:r>
              <a:endParaRPr lang="en-US" altLang="zh-CN" sz="2800" b="1" cap="all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91570" y="5708225"/>
            <a:ext cx="1031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When enter KEY name(Mountain Path), get the value(image)</a:t>
            </a:r>
            <a:endParaRPr lang="en-US" altLang="zh-CN" sz="2800" dirty="0"/>
          </a:p>
        </p:txBody>
      </p:sp>
      <p:pic>
        <p:nvPicPr>
          <p:cNvPr id="17" name="图片 16" descr="地图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6" y="1423336"/>
            <a:ext cx="3156585" cy="3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地图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162" y="1149775"/>
            <a:ext cx="3064103" cy="422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 descr="地图&#10;&#10;中度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262227"/>
            <a:ext cx="3710221" cy="40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34" grpId="0" bldLvl="0" animBg="1"/>
      <p:bldP spid="29" grpId="0" bldLvl="0" animBg="1"/>
      <p:bldP spid="16" grpId="0" bldLvl="0" animBg="1"/>
      <p:bldP spid="18" grpId="0" bldLvl="0" animBg="1"/>
      <p:bldP spid="20" grpId="0" bldLvl="0" animBg="1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9349751" y="54562"/>
            <a:ext cx="6789420" cy="6789420"/>
          </a:xfrm>
          <a:prstGeom prst="roundRect">
            <a:avLst/>
          </a:prstGeom>
          <a:solidFill>
            <a:srgbClr val="00785C"/>
          </a:solidFill>
          <a:ln>
            <a:noFill/>
          </a:ln>
          <a:effectLst>
            <a:outerShdw blurRad="508000" dist="2540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63712" y="2916599"/>
            <a:ext cx="5887013" cy="12484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Interaction</a:t>
            </a:r>
            <a:endParaRPr lang="en-US" altLang="zh-CN" sz="6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8243" y="2353909"/>
            <a:ext cx="5887013" cy="5464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ONE</a:t>
            </a:r>
            <a:endParaRPr lang="en-US" altLang="zh-CN" sz="2800" b="1" dirty="0">
              <a:solidFill>
                <a:srgbClr val="00785C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2269" y="4038601"/>
            <a:ext cx="5176173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 rot="2700000">
            <a:off x="10223946" y="948637"/>
            <a:ext cx="5001274" cy="5001272"/>
          </a:xfrm>
          <a:prstGeom prst="roundRect">
            <a:avLst>
              <a:gd name="adj" fmla="val 9596"/>
            </a:avLst>
          </a:prstGeom>
          <a:blipFill dpi="0" rotWithShape="0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356" r="-1353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453807" y="2223501"/>
            <a:ext cx="2451542" cy="2451542"/>
            <a:chOff x="7522388" y="2223501"/>
            <a:chExt cx="2451542" cy="2451542"/>
          </a:xfrm>
        </p:grpSpPr>
        <p:sp>
          <p:nvSpPr>
            <p:cNvPr id="29" name="圆角矩形 28"/>
            <p:cNvSpPr/>
            <p:nvPr/>
          </p:nvSpPr>
          <p:spPr>
            <a:xfrm rot="2700000">
              <a:off x="7522388" y="2223501"/>
              <a:ext cx="2451542" cy="2451542"/>
            </a:xfrm>
            <a:prstGeom prst="roundRect">
              <a:avLst>
                <a:gd name="adj" fmla="val 95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10800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82443" y="2407645"/>
              <a:ext cx="1962561" cy="19574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5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  <a:endParaRPr lang="en-US" altLang="zh-CN" sz="11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H="1" flipV="1">
            <a:off x="11078169" y="5408544"/>
            <a:ext cx="1666292" cy="1599862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0855625" y="321224"/>
            <a:ext cx="1445724" cy="1403589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40000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1574"/>
            <a:ext cx="12192000" cy="3471851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2156" b="-121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" name="灯片编号占位符 1"/>
          <p:cNvSpPr txBox="1"/>
          <p:nvPr/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09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19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438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3048000" algn="l" defTabSz="121856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3657600" algn="l" defTabSz="121856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4267200" algn="l" defTabSz="121856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4876800" algn="l" defTabSz="121856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</a:fld>
            <a:endParaRPr lang="en-US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3110" y="3525815"/>
            <a:ext cx="21336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41505C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Precise search</a:t>
            </a:r>
            <a:endParaRPr lang="zh-CN" altLang="en-US" sz="2000" b="1" dirty="0">
              <a:solidFill>
                <a:srgbClr val="41505C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-21574"/>
            <a:ext cx="12192000" cy="3478458"/>
          </a:xfrm>
          <a:prstGeom prst="rect">
            <a:avLst/>
          </a:prstGeom>
          <a:solidFill>
            <a:srgbClr val="00785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077022" y="2753111"/>
            <a:ext cx="2428178" cy="1848799"/>
          </a:xfrm>
          <a:prstGeom prst="rect">
            <a:avLst/>
          </a:prstGeom>
          <a:noFill/>
          <a:ln w="88900"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40000">
                  <a:srgbClr val="00785C"/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79776" y="4005064"/>
            <a:ext cx="7168165" cy="255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We can recommend accurate result which Redis server have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pic>
        <p:nvPicPr>
          <p:cNvPr id="13" name="图片 1" descr="图片包含 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60" y="4808855"/>
            <a:ext cx="5274310" cy="136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"/>
          <p:cNvSpPr txBox="1"/>
          <p:nvPr/>
        </p:nvSpPr>
        <p:spPr>
          <a:xfrm>
            <a:off x="6019800" y="1865630"/>
            <a:ext cx="3822700" cy="55308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We can also recommend some relative information about user’s input or fuzz searching. </a:t>
            </a:r>
            <a:endParaRPr sz="1200" dirty="0">
              <a:solidFill>
                <a:prstClr val="black">
                  <a:lumMod val="50000"/>
                  <a:lumOff val="50000"/>
                </a:prst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1905"/>
            <a:ext cx="4262120" cy="6856095"/>
            <a:chOff x="-1" y="2094"/>
            <a:chExt cx="4808078" cy="6855908"/>
          </a:xfrm>
        </p:grpSpPr>
        <p:sp>
          <p:nvSpPr>
            <p:cNvPr id="30" name="Rechteck 1"/>
            <p:cNvSpPr/>
            <p:nvPr/>
          </p:nvSpPr>
          <p:spPr>
            <a:xfrm>
              <a:off x="-1" y="2094"/>
              <a:ext cx="4800601" cy="6855908"/>
            </a:xfrm>
            <a:prstGeom prst="rect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30" b="-452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 fontAlgn="auto">
                <a:spcBef>
                  <a:spcPts val="0"/>
                </a:spcBef>
                <a:spcAft>
                  <a:spcPts val="0"/>
                </a:spcAft>
              </a:pPr>
              <a:endParaRPr lang="de-DE" sz="900" dirty="0">
                <a:solidFill>
                  <a:srgbClr val="F9F9F9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6" name="Rectangle 8"/>
            <p:cNvSpPr/>
            <p:nvPr/>
          </p:nvSpPr>
          <p:spPr>
            <a:xfrm>
              <a:off x="7477" y="836712"/>
              <a:ext cx="4800600" cy="6021288"/>
            </a:xfrm>
            <a:prstGeom prst="rect">
              <a:avLst/>
            </a:prstGeom>
            <a:solidFill>
              <a:srgbClr val="00785C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等腰三角形 9"/>
          <p:cNvSpPr/>
          <p:nvPr/>
        </p:nvSpPr>
        <p:spPr bwMode="auto">
          <a:xfrm rot="5400000">
            <a:off x="2760966" y="5004982"/>
            <a:ext cx="186616" cy="2350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320925" y="3200400"/>
            <a:ext cx="2999105" cy="2492375"/>
          </a:xfrm>
          <a:prstGeom prst="rect">
            <a:avLst/>
          </a:prstGeom>
          <a:noFill/>
          <a:ln w="101600">
            <a:gradFill>
              <a:gsLst>
                <a:gs pos="75000">
                  <a:schemeClr val="bg1"/>
                </a:gs>
                <a:gs pos="75000">
                  <a:srgbClr val="00785C"/>
                </a:gs>
              </a:gsLst>
              <a:lin ang="0" scaled="0"/>
            </a:gradFill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7" name="Title 1"/>
          <p:cNvSpPr txBox="1"/>
          <p:nvPr/>
        </p:nvSpPr>
        <p:spPr>
          <a:xfrm>
            <a:off x="11325922" y="609600"/>
            <a:ext cx="486695" cy="653439"/>
          </a:xfrm>
          <a:prstGeom prst="rect">
            <a:avLst/>
          </a:prstGeom>
        </p:spPr>
        <p:txBody>
          <a:bodyPr vert="horz" lIns="3600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4400" b="1" dirty="0">
                <a:solidFill>
                  <a:srgbClr val="00785C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+</a:t>
            </a:r>
            <a:endParaRPr lang="en-US" altLang="zh-CN" sz="4400" b="1" dirty="0">
              <a:solidFill>
                <a:srgbClr val="00785C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10890" y="4488180"/>
            <a:ext cx="2432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思源黑体" charset="0"/>
                <a:cs typeface="思源黑体" charset="0"/>
              </a:rPr>
              <a:t>Fuzzy </a:t>
            </a:r>
            <a:r>
              <a:rPr lang="zh-CN" altLang="en-US" sz="2400" b="1">
                <a:solidFill>
                  <a:schemeClr val="tx1"/>
                </a:solidFill>
                <a:latin typeface="思源黑体" charset="0"/>
                <a:cs typeface="思源黑体" charset="0"/>
              </a:rPr>
              <a:t>search</a:t>
            </a:r>
            <a:endParaRPr lang="zh-CN" altLang="en-US" sz="2400" b="1">
              <a:solidFill>
                <a:schemeClr val="tx1"/>
              </a:solidFill>
              <a:latin typeface="思源黑体" charset="0"/>
              <a:cs typeface="思源黑体" charset="0"/>
            </a:endParaRPr>
          </a:p>
        </p:txBody>
      </p:sp>
      <p:pic>
        <p:nvPicPr>
          <p:cNvPr id="11" name="图片 2" descr="图形用户界面, 应用程序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927985"/>
            <a:ext cx="5274310" cy="276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3" grpId="0" bldLvl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H_Other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2053012">
            <a:off x="2044120" y="1656479"/>
            <a:ext cx="4445000" cy="4370388"/>
          </a:xfrm>
          <a:prstGeom prst="ellipse">
            <a:avLst/>
          </a:prstGeom>
          <a:noFill/>
          <a:ln w="12700" cmpd="sng">
            <a:solidFill>
              <a:srgbClr val="E8E8E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0" name="MH_Other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2053012">
            <a:off x="1308155" y="2890602"/>
            <a:ext cx="2692400" cy="2692400"/>
          </a:xfrm>
          <a:prstGeom prst="ellipse">
            <a:avLst/>
          </a:prstGeom>
          <a:noFill/>
          <a:ln w="12700" cmpd="sng">
            <a:solidFill>
              <a:srgbClr val="E8E8E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1" name="MH_Other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053012">
            <a:off x="2087617" y="2085739"/>
            <a:ext cx="3511550" cy="3511550"/>
          </a:xfrm>
          <a:prstGeom prst="ellipse">
            <a:avLst/>
          </a:prstGeom>
          <a:noFill/>
          <a:ln w="12700" cmpd="sng">
            <a:solidFill>
              <a:srgbClr val="D9D9D9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2" name="MH_Other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053012">
            <a:off x="6407102" y="3452514"/>
            <a:ext cx="190800" cy="190500"/>
          </a:xfrm>
          <a:prstGeom prst="ellipse">
            <a:avLst/>
          </a:prstGeom>
          <a:solidFill>
            <a:srgbClr val="00785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3" name="MH_Other_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053012">
            <a:off x="6056265" y="4986039"/>
            <a:ext cx="190800" cy="190500"/>
          </a:xfrm>
          <a:prstGeom prst="ellipse">
            <a:avLst/>
          </a:prstGeom>
          <a:solidFill>
            <a:srgbClr val="00785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dirty="0">
              <a:solidFill>
                <a:srgbClr val="487B78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53250" y="1704975"/>
            <a:ext cx="3811905" cy="8661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For input which we do not have any records or data. We can also recommend something.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pic>
        <p:nvPicPr>
          <p:cNvPr id="37" name="图片占位符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9125" y="1983546"/>
            <a:ext cx="4390089" cy="3551504"/>
          </a:xfrm>
          <a:custGeom>
            <a:avLst/>
            <a:gdLst>
              <a:gd name="connsiteX0" fmla="*/ 2092035 w 4390089"/>
              <a:gd name="connsiteY0" fmla="*/ 2508250 h 3664359"/>
              <a:gd name="connsiteX1" fmla="*/ 2618439 w 4390089"/>
              <a:gd name="connsiteY1" fmla="*/ 2866220 h 3664359"/>
              <a:gd name="connsiteX2" fmla="*/ 2546595 w 4390089"/>
              <a:gd name="connsiteY2" fmla="*/ 3400979 h 3664359"/>
              <a:gd name="connsiteX3" fmla="*/ 2075681 w 4390089"/>
              <a:gd name="connsiteY3" fmla="*/ 3664359 h 3664359"/>
              <a:gd name="connsiteX4" fmla="*/ 1549277 w 4390089"/>
              <a:gd name="connsiteY4" fmla="*/ 3306388 h 3664359"/>
              <a:gd name="connsiteX5" fmla="*/ 1621121 w 4390089"/>
              <a:gd name="connsiteY5" fmla="*/ 2771630 h 3664359"/>
              <a:gd name="connsiteX6" fmla="*/ 1033174 w 4390089"/>
              <a:gd name="connsiteY6" fmla="*/ 2398713 h 3664359"/>
              <a:gd name="connsiteX7" fmla="*/ 1559577 w 4390089"/>
              <a:gd name="connsiteY7" fmla="*/ 2756684 h 3664359"/>
              <a:gd name="connsiteX8" fmla="*/ 1487733 w 4390089"/>
              <a:gd name="connsiteY8" fmla="*/ 3291443 h 3664359"/>
              <a:gd name="connsiteX9" fmla="*/ 1016819 w 4390089"/>
              <a:gd name="connsiteY9" fmla="*/ 3554821 h 3664359"/>
              <a:gd name="connsiteX10" fmla="*/ 490417 w 4390089"/>
              <a:gd name="connsiteY10" fmla="*/ 3196852 h 3664359"/>
              <a:gd name="connsiteX11" fmla="*/ 562261 w 4390089"/>
              <a:gd name="connsiteY11" fmla="*/ 2662093 h 3664359"/>
              <a:gd name="connsiteX12" fmla="*/ 3723985 w 4390089"/>
              <a:gd name="connsiteY12" fmla="*/ 1798638 h 3664359"/>
              <a:gd name="connsiteX13" fmla="*/ 4250389 w 4390089"/>
              <a:gd name="connsiteY13" fmla="*/ 2156608 h 3664359"/>
              <a:gd name="connsiteX14" fmla="*/ 4178544 w 4390089"/>
              <a:gd name="connsiteY14" fmla="*/ 2691367 h 3664359"/>
              <a:gd name="connsiteX15" fmla="*/ 3707631 w 4390089"/>
              <a:gd name="connsiteY15" fmla="*/ 2954747 h 3664359"/>
              <a:gd name="connsiteX16" fmla="*/ 3181227 w 4390089"/>
              <a:gd name="connsiteY16" fmla="*/ 2596776 h 3664359"/>
              <a:gd name="connsiteX17" fmla="*/ 3253072 w 4390089"/>
              <a:gd name="connsiteY17" fmla="*/ 2062018 h 3664359"/>
              <a:gd name="connsiteX18" fmla="*/ 2666710 w 4390089"/>
              <a:gd name="connsiteY18" fmla="*/ 1663700 h 3664359"/>
              <a:gd name="connsiteX19" fmla="*/ 3193114 w 4390089"/>
              <a:gd name="connsiteY19" fmla="*/ 2021670 h 3664359"/>
              <a:gd name="connsiteX20" fmla="*/ 3121269 w 4390089"/>
              <a:gd name="connsiteY20" fmla="*/ 2556429 h 3664359"/>
              <a:gd name="connsiteX21" fmla="*/ 2650356 w 4390089"/>
              <a:gd name="connsiteY21" fmla="*/ 2819809 h 3664359"/>
              <a:gd name="connsiteX22" fmla="*/ 2123952 w 4390089"/>
              <a:gd name="connsiteY22" fmla="*/ 2461839 h 3664359"/>
              <a:gd name="connsiteX23" fmla="*/ 2195796 w 4390089"/>
              <a:gd name="connsiteY23" fmla="*/ 1927080 h 3664359"/>
              <a:gd name="connsiteX24" fmla="*/ 1601499 w 4390089"/>
              <a:gd name="connsiteY24" fmla="*/ 1541463 h 3664359"/>
              <a:gd name="connsiteX25" fmla="*/ 2127902 w 4390089"/>
              <a:gd name="connsiteY25" fmla="*/ 1899433 h 3664359"/>
              <a:gd name="connsiteX26" fmla="*/ 2056058 w 4390089"/>
              <a:gd name="connsiteY26" fmla="*/ 2434192 h 3664359"/>
              <a:gd name="connsiteX27" fmla="*/ 1585144 w 4390089"/>
              <a:gd name="connsiteY27" fmla="*/ 2697571 h 3664359"/>
              <a:gd name="connsiteX28" fmla="*/ 1058741 w 4390089"/>
              <a:gd name="connsiteY28" fmla="*/ 2339601 h 3664359"/>
              <a:gd name="connsiteX29" fmla="*/ 1130585 w 4390089"/>
              <a:gd name="connsiteY29" fmla="*/ 1804843 h 3664359"/>
              <a:gd name="connsiteX30" fmla="*/ 542757 w 4390089"/>
              <a:gd name="connsiteY30" fmla="*/ 1455282 h 3664359"/>
              <a:gd name="connsiteX31" fmla="*/ 1070506 w 4390089"/>
              <a:gd name="connsiteY31" fmla="*/ 1814165 h 3664359"/>
              <a:gd name="connsiteX32" fmla="*/ 998646 w 4390089"/>
              <a:gd name="connsiteY32" fmla="*/ 2348914 h 3664359"/>
              <a:gd name="connsiteX33" fmla="*/ 527747 w 4390089"/>
              <a:gd name="connsiteY33" fmla="*/ 2612304 h 3664359"/>
              <a:gd name="connsiteX34" fmla="*/ 0 w 4390089"/>
              <a:gd name="connsiteY34" fmla="*/ 2253419 h 3664359"/>
              <a:gd name="connsiteX35" fmla="*/ 71860 w 4390089"/>
              <a:gd name="connsiteY35" fmla="*/ 1718671 h 3664359"/>
              <a:gd name="connsiteX36" fmla="*/ 3260435 w 4390089"/>
              <a:gd name="connsiteY36" fmla="*/ 839788 h 3664359"/>
              <a:gd name="connsiteX37" fmla="*/ 3786839 w 4390089"/>
              <a:gd name="connsiteY37" fmla="*/ 1197759 h 3664359"/>
              <a:gd name="connsiteX38" fmla="*/ 3714995 w 4390089"/>
              <a:gd name="connsiteY38" fmla="*/ 1732517 h 3664359"/>
              <a:gd name="connsiteX39" fmla="*/ 3244081 w 4390089"/>
              <a:gd name="connsiteY39" fmla="*/ 1995897 h 3664359"/>
              <a:gd name="connsiteX40" fmla="*/ 2717677 w 4390089"/>
              <a:gd name="connsiteY40" fmla="*/ 1637926 h 3664359"/>
              <a:gd name="connsiteX41" fmla="*/ 2789522 w 4390089"/>
              <a:gd name="connsiteY41" fmla="*/ 1103168 h 3664359"/>
              <a:gd name="connsiteX42" fmla="*/ 2212684 w 4390089"/>
              <a:gd name="connsiteY42" fmla="*/ 714375 h 3664359"/>
              <a:gd name="connsiteX43" fmla="*/ 2739089 w 4390089"/>
              <a:gd name="connsiteY43" fmla="*/ 1072345 h 3664359"/>
              <a:gd name="connsiteX44" fmla="*/ 2667244 w 4390089"/>
              <a:gd name="connsiteY44" fmla="*/ 1607104 h 3664359"/>
              <a:gd name="connsiteX45" fmla="*/ 2196332 w 4390089"/>
              <a:gd name="connsiteY45" fmla="*/ 1870484 h 3664359"/>
              <a:gd name="connsiteX46" fmla="*/ 1669927 w 4390089"/>
              <a:gd name="connsiteY46" fmla="*/ 1512513 h 3664359"/>
              <a:gd name="connsiteX47" fmla="*/ 1741771 w 4390089"/>
              <a:gd name="connsiteY47" fmla="*/ 977754 h 3664359"/>
              <a:gd name="connsiteX48" fmla="*/ 3863685 w 4390089"/>
              <a:gd name="connsiteY48" fmla="*/ 0 h 3664359"/>
              <a:gd name="connsiteX49" fmla="*/ 4390089 w 4390089"/>
              <a:gd name="connsiteY49" fmla="*/ 357970 h 3664359"/>
              <a:gd name="connsiteX50" fmla="*/ 4318245 w 4390089"/>
              <a:gd name="connsiteY50" fmla="*/ 892729 h 3664359"/>
              <a:gd name="connsiteX51" fmla="*/ 3847331 w 4390089"/>
              <a:gd name="connsiteY51" fmla="*/ 1156109 h 3664359"/>
              <a:gd name="connsiteX52" fmla="*/ 3320927 w 4390089"/>
              <a:gd name="connsiteY52" fmla="*/ 798138 h 3664359"/>
              <a:gd name="connsiteX53" fmla="*/ 3392771 w 4390089"/>
              <a:gd name="connsiteY53" fmla="*/ 263380 h 366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390089" h="3664359">
                <a:moveTo>
                  <a:pt x="2092035" y="2508250"/>
                </a:moveTo>
                <a:lnTo>
                  <a:pt x="2618439" y="2866220"/>
                </a:lnTo>
                <a:lnTo>
                  <a:pt x="2546595" y="3400979"/>
                </a:lnTo>
                <a:lnTo>
                  <a:pt x="2075681" y="3664359"/>
                </a:lnTo>
                <a:lnTo>
                  <a:pt x="1549277" y="3306388"/>
                </a:lnTo>
                <a:lnTo>
                  <a:pt x="1621121" y="2771630"/>
                </a:lnTo>
                <a:close/>
                <a:moveTo>
                  <a:pt x="1033174" y="2398713"/>
                </a:moveTo>
                <a:lnTo>
                  <a:pt x="1559577" y="2756684"/>
                </a:lnTo>
                <a:lnTo>
                  <a:pt x="1487733" y="3291443"/>
                </a:lnTo>
                <a:lnTo>
                  <a:pt x="1016819" y="3554821"/>
                </a:lnTo>
                <a:lnTo>
                  <a:pt x="490417" y="3196852"/>
                </a:lnTo>
                <a:lnTo>
                  <a:pt x="562261" y="2662093"/>
                </a:lnTo>
                <a:close/>
                <a:moveTo>
                  <a:pt x="3723985" y="1798638"/>
                </a:moveTo>
                <a:lnTo>
                  <a:pt x="4250389" y="2156608"/>
                </a:lnTo>
                <a:lnTo>
                  <a:pt x="4178544" y="2691367"/>
                </a:lnTo>
                <a:lnTo>
                  <a:pt x="3707631" y="2954747"/>
                </a:lnTo>
                <a:lnTo>
                  <a:pt x="3181227" y="2596776"/>
                </a:lnTo>
                <a:lnTo>
                  <a:pt x="3253072" y="2062018"/>
                </a:lnTo>
                <a:close/>
                <a:moveTo>
                  <a:pt x="2666710" y="1663700"/>
                </a:moveTo>
                <a:lnTo>
                  <a:pt x="3193114" y="2021670"/>
                </a:lnTo>
                <a:lnTo>
                  <a:pt x="3121269" y="2556429"/>
                </a:lnTo>
                <a:lnTo>
                  <a:pt x="2650356" y="2819809"/>
                </a:lnTo>
                <a:lnTo>
                  <a:pt x="2123952" y="2461839"/>
                </a:lnTo>
                <a:lnTo>
                  <a:pt x="2195796" y="1927080"/>
                </a:lnTo>
                <a:close/>
                <a:moveTo>
                  <a:pt x="1601499" y="1541463"/>
                </a:moveTo>
                <a:lnTo>
                  <a:pt x="2127902" y="1899433"/>
                </a:lnTo>
                <a:lnTo>
                  <a:pt x="2056058" y="2434192"/>
                </a:lnTo>
                <a:lnTo>
                  <a:pt x="1585144" y="2697571"/>
                </a:lnTo>
                <a:lnTo>
                  <a:pt x="1058741" y="2339601"/>
                </a:lnTo>
                <a:lnTo>
                  <a:pt x="1130585" y="1804843"/>
                </a:lnTo>
                <a:close/>
                <a:moveTo>
                  <a:pt x="542757" y="1455282"/>
                </a:moveTo>
                <a:lnTo>
                  <a:pt x="1070506" y="1814165"/>
                </a:lnTo>
                <a:lnTo>
                  <a:pt x="998646" y="2348914"/>
                </a:lnTo>
                <a:lnTo>
                  <a:pt x="527747" y="2612304"/>
                </a:lnTo>
                <a:lnTo>
                  <a:pt x="0" y="2253419"/>
                </a:lnTo>
                <a:lnTo>
                  <a:pt x="71860" y="1718671"/>
                </a:lnTo>
                <a:close/>
                <a:moveTo>
                  <a:pt x="3260435" y="839788"/>
                </a:moveTo>
                <a:lnTo>
                  <a:pt x="3786839" y="1197759"/>
                </a:lnTo>
                <a:lnTo>
                  <a:pt x="3714995" y="1732517"/>
                </a:lnTo>
                <a:lnTo>
                  <a:pt x="3244081" y="1995897"/>
                </a:lnTo>
                <a:lnTo>
                  <a:pt x="2717677" y="1637926"/>
                </a:lnTo>
                <a:lnTo>
                  <a:pt x="2789522" y="1103168"/>
                </a:lnTo>
                <a:close/>
                <a:moveTo>
                  <a:pt x="2212684" y="714375"/>
                </a:moveTo>
                <a:lnTo>
                  <a:pt x="2739089" y="1072345"/>
                </a:lnTo>
                <a:lnTo>
                  <a:pt x="2667244" y="1607104"/>
                </a:lnTo>
                <a:lnTo>
                  <a:pt x="2196332" y="1870484"/>
                </a:lnTo>
                <a:lnTo>
                  <a:pt x="1669927" y="1512513"/>
                </a:lnTo>
                <a:lnTo>
                  <a:pt x="1741771" y="977754"/>
                </a:lnTo>
                <a:close/>
                <a:moveTo>
                  <a:pt x="3863685" y="0"/>
                </a:moveTo>
                <a:lnTo>
                  <a:pt x="4390089" y="357970"/>
                </a:lnTo>
                <a:lnTo>
                  <a:pt x="4318245" y="892729"/>
                </a:lnTo>
                <a:lnTo>
                  <a:pt x="3847331" y="1156109"/>
                </a:lnTo>
                <a:lnTo>
                  <a:pt x="3320927" y="798138"/>
                </a:lnTo>
                <a:lnTo>
                  <a:pt x="3392771" y="263380"/>
                </a:lnTo>
                <a:close/>
              </a:path>
            </a:pathLst>
          </a:custGeom>
        </p:spPr>
      </p:pic>
      <p:sp>
        <p:nvSpPr>
          <p:cNvPr id="17" name="文本框 16"/>
          <p:cNvSpPr txBox="1"/>
          <p:nvPr/>
        </p:nvSpPr>
        <p:spPr>
          <a:xfrm>
            <a:off x="1403985" y="524510"/>
            <a:ext cx="39071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Default recommend</a:t>
            </a:r>
            <a:endParaRPr lang="en-US" altLang="zh-CN" sz="3200" b="1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20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1212848" y="601281"/>
              <a:ext cx="309873" cy="43053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 altLang="zh-CN" sz="2800" b="1" cap="all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3" descr="图形用户界面, 文本, 应用程序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690" y="2849880"/>
            <a:ext cx="4137660" cy="3693160"/>
          </a:xfrm>
          <a:prstGeom prst="rect">
            <a:avLst/>
          </a:prstGeom>
        </p:spPr>
      </p:pic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73559" y="601281"/>
            <a:ext cx="309873" cy="4308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cap="all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1</a:t>
            </a:r>
            <a:endParaRPr lang="en-US" altLang="zh-CN" sz="2800" b="1" cap="all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custDataLst>
      <p:tags r:id="rId8"/>
    </p:custData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9349751" y="54562"/>
            <a:ext cx="6789420" cy="6789420"/>
          </a:xfrm>
          <a:prstGeom prst="roundRect">
            <a:avLst/>
          </a:prstGeom>
          <a:solidFill>
            <a:srgbClr val="00785C"/>
          </a:solidFill>
          <a:ln>
            <a:noFill/>
          </a:ln>
          <a:effectLst>
            <a:outerShdw blurRad="508000" dist="2540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3712" y="2916599"/>
            <a:ext cx="6584416" cy="35636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Platform</a:t>
            </a:r>
            <a:endParaRPr lang="en-US" altLang="zh-CN" sz="6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Deployment  </a:t>
            </a:r>
            <a:endParaRPr lang="en-US" altLang="zh-CN" sz="6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             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8243" y="2353909"/>
            <a:ext cx="5887013" cy="5464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TWO</a:t>
            </a:r>
            <a:endParaRPr lang="en-US" altLang="zh-CN" sz="2800" b="1" dirty="0">
              <a:solidFill>
                <a:srgbClr val="00785C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 rot="2700000">
            <a:off x="10223946" y="948637"/>
            <a:ext cx="5001274" cy="5001272"/>
          </a:xfrm>
          <a:prstGeom prst="roundRect">
            <a:avLst>
              <a:gd name="adj" fmla="val 9596"/>
            </a:avLst>
          </a:prstGeom>
          <a:blipFill dpi="0" rotWithShape="0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434" r="-1245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53807" y="2223501"/>
            <a:ext cx="2451542" cy="2451542"/>
            <a:chOff x="7522388" y="2223501"/>
            <a:chExt cx="2451542" cy="2451542"/>
          </a:xfrm>
        </p:grpSpPr>
        <p:sp>
          <p:nvSpPr>
            <p:cNvPr id="20" name="圆角矩形 19"/>
            <p:cNvSpPr/>
            <p:nvPr/>
          </p:nvSpPr>
          <p:spPr>
            <a:xfrm rot="2700000">
              <a:off x="7522388" y="2223501"/>
              <a:ext cx="2451542" cy="2451542"/>
            </a:xfrm>
            <a:prstGeom prst="roundRect">
              <a:avLst>
                <a:gd name="adj" fmla="val 95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10800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604741" y="2407645"/>
              <a:ext cx="1962561" cy="19574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5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  <a:endParaRPr lang="en-US" altLang="zh-CN" sz="11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 flipV="1">
            <a:off x="11078169" y="5408544"/>
            <a:ext cx="1666292" cy="1599862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0855625" y="321224"/>
            <a:ext cx="1445724" cy="1403589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comb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40000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/>
          <p:bldP spid="16" grpId="0"/>
          <p:bldP spid="18" grpId="0" animBg="1"/>
          <p:bldP spid="18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/>
          <p:bldP spid="16" grpId="0"/>
          <p:bldP spid="18" grpId="0" animBg="1"/>
          <p:bldP spid="18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: 形状 54"/>
          <p:cNvSpPr/>
          <p:nvPr/>
        </p:nvSpPr>
        <p:spPr>
          <a:xfrm>
            <a:off x="8562408" y="1789143"/>
            <a:ext cx="1581153" cy="1581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785C"/>
          </a:solidFill>
          <a:ln w="635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8594727" y="1821462"/>
            <a:ext cx="1516514" cy="151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>
            <a:off x="8694165" y="1921535"/>
            <a:ext cx="1317638" cy="1317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785C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9085395" y="2323545"/>
            <a:ext cx="535178" cy="512348"/>
          </a:xfrm>
          <a:custGeom>
            <a:avLst/>
            <a:gdLst>
              <a:gd name="connsiteX0" fmla="*/ 203672 w 338280"/>
              <a:gd name="connsiteY0" fmla="*/ 246439 h 323850"/>
              <a:gd name="connsiteX1" fmla="*/ 209657 w 338280"/>
              <a:gd name="connsiteY1" fmla="*/ 252329 h 323850"/>
              <a:gd name="connsiteX2" fmla="*/ 238919 w 338280"/>
              <a:gd name="connsiteY2" fmla="*/ 305998 h 323850"/>
              <a:gd name="connsiteX3" fmla="*/ 233599 w 338280"/>
              <a:gd name="connsiteY3" fmla="*/ 316470 h 323850"/>
              <a:gd name="connsiteX4" fmla="*/ 197687 w 338280"/>
              <a:gd name="connsiteY4" fmla="*/ 252329 h 323850"/>
              <a:gd name="connsiteX5" fmla="*/ 203672 w 338280"/>
              <a:gd name="connsiteY5" fmla="*/ 246439 h 323850"/>
              <a:gd name="connsiteX6" fmla="*/ 251574 w 338280"/>
              <a:gd name="connsiteY6" fmla="*/ 214312 h 323850"/>
              <a:gd name="connsiteX7" fmla="*/ 283252 w 338280"/>
              <a:gd name="connsiteY7" fmla="*/ 222230 h 323850"/>
              <a:gd name="connsiteX8" fmla="*/ 314931 w 338280"/>
              <a:gd name="connsiteY8" fmla="*/ 275020 h 323850"/>
              <a:gd name="connsiteX9" fmla="*/ 316251 w 338280"/>
              <a:gd name="connsiteY9" fmla="*/ 285578 h 323850"/>
              <a:gd name="connsiteX10" fmla="*/ 325490 w 338280"/>
              <a:gd name="connsiteY10" fmla="*/ 313292 h 323850"/>
              <a:gd name="connsiteX11" fmla="*/ 328130 w 338280"/>
              <a:gd name="connsiteY11" fmla="*/ 319891 h 323850"/>
              <a:gd name="connsiteX12" fmla="*/ 322851 w 338280"/>
              <a:gd name="connsiteY12" fmla="*/ 323850 h 323850"/>
              <a:gd name="connsiteX13" fmla="*/ 321531 w 338280"/>
              <a:gd name="connsiteY13" fmla="*/ 323850 h 323850"/>
              <a:gd name="connsiteX14" fmla="*/ 293812 w 338280"/>
              <a:gd name="connsiteY14" fmla="*/ 310653 h 323850"/>
              <a:gd name="connsiteX15" fmla="*/ 288532 w 338280"/>
              <a:gd name="connsiteY15" fmla="*/ 301415 h 323850"/>
              <a:gd name="connsiteX16" fmla="*/ 279292 w 338280"/>
              <a:gd name="connsiteY16" fmla="*/ 288217 h 323850"/>
              <a:gd name="connsiteX17" fmla="*/ 276652 w 338280"/>
              <a:gd name="connsiteY17" fmla="*/ 289537 h 323850"/>
              <a:gd name="connsiteX18" fmla="*/ 276652 w 338280"/>
              <a:gd name="connsiteY18" fmla="*/ 290857 h 323850"/>
              <a:gd name="connsiteX19" fmla="*/ 280612 w 338280"/>
              <a:gd name="connsiteY19" fmla="*/ 294816 h 323850"/>
              <a:gd name="connsiteX20" fmla="*/ 284572 w 338280"/>
              <a:gd name="connsiteY20" fmla="*/ 301415 h 323850"/>
              <a:gd name="connsiteX21" fmla="*/ 279292 w 338280"/>
              <a:gd name="connsiteY21" fmla="*/ 308013 h 323850"/>
              <a:gd name="connsiteX22" fmla="*/ 272693 w 338280"/>
              <a:gd name="connsiteY22" fmla="*/ 308013 h 323850"/>
              <a:gd name="connsiteX23" fmla="*/ 215935 w 338280"/>
              <a:gd name="connsiteY23" fmla="*/ 259183 h 323850"/>
              <a:gd name="connsiteX24" fmla="*/ 218574 w 338280"/>
              <a:gd name="connsiteY24" fmla="*/ 226190 h 323850"/>
              <a:gd name="connsiteX25" fmla="*/ 218574 w 338280"/>
              <a:gd name="connsiteY25" fmla="*/ 224870 h 323850"/>
              <a:gd name="connsiteX26" fmla="*/ 221214 w 338280"/>
              <a:gd name="connsiteY26" fmla="*/ 222230 h 323850"/>
              <a:gd name="connsiteX27" fmla="*/ 251574 w 338280"/>
              <a:gd name="connsiteY27" fmla="*/ 214312 h 323850"/>
              <a:gd name="connsiteX28" fmla="*/ 248551 w 338280"/>
              <a:gd name="connsiteY28" fmla="*/ 198166 h 323850"/>
              <a:gd name="connsiteX29" fmla="*/ 308559 w 338280"/>
              <a:gd name="connsiteY29" fmla="*/ 219221 h 323850"/>
              <a:gd name="connsiteX30" fmla="*/ 325895 w 338280"/>
              <a:gd name="connsiteY30" fmla="*/ 246857 h 323850"/>
              <a:gd name="connsiteX31" fmla="*/ 337896 w 338280"/>
              <a:gd name="connsiteY31" fmla="*/ 287651 h 323850"/>
              <a:gd name="connsiteX32" fmla="*/ 325895 w 338280"/>
              <a:gd name="connsiteY32" fmla="*/ 290283 h 323850"/>
              <a:gd name="connsiteX33" fmla="*/ 301892 w 338280"/>
              <a:gd name="connsiteY33" fmla="*/ 229749 h 323850"/>
              <a:gd name="connsiteX34" fmla="*/ 248551 w 338280"/>
              <a:gd name="connsiteY34" fmla="*/ 210010 h 323850"/>
              <a:gd name="connsiteX35" fmla="*/ 248551 w 338280"/>
              <a:gd name="connsiteY35" fmla="*/ 198166 h 323850"/>
              <a:gd name="connsiteX36" fmla="*/ 146094 w 338280"/>
              <a:gd name="connsiteY36" fmla="*/ 133350 h 323850"/>
              <a:gd name="connsiteX37" fmla="*/ 134187 w 338280"/>
              <a:gd name="connsiteY37" fmla="*/ 145257 h 323850"/>
              <a:gd name="connsiteX38" fmla="*/ 146094 w 338280"/>
              <a:gd name="connsiteY38" fmla="*/ 157164 h 323850"/>
              <a:gd name="connsiteX39" fmla="*/ 158001 w 338280"/>
              <a:gd name="connsiteY39" fmla="*/ 145257 h 323850"/>
              <a:gd name="connsiteX40" fmla="*/ 146094 w 338280"/>
              <a:gd name="connsiteY40" fmla="*/ 133350 h 323850"/>
              <a:gd name="connsiteX41" fmla="*/ 80560 w 338280"/>
              <a:gd name="connsiteY41" fmla="*/ 50800 h 323850"/>
              <a:gd name="connsiteX42" fmla="*/ 60662 w 338280"/>
              <a:gd name="connsiteY42" fmla="*/ 58619 h 323850"/>
              <a:gd name="connsiteX43" fmla="*/ 52703 w 338280"/>
              <a:gd name="connsiteY43" fmla="*/ 87289 h 323850"/>
              <a:gd name="connsiteX44" fmla="*/ 71275 w 338280"/>
              <a:gd name="connsiteY44" fmla="*/ 118565 h 323850"/>
              <a:gd name="connsiteX45" fmla="*/ 111071 w 338280"/>
              <a:gd name="connsiteY45" fmla="*/ 138113 h 323850"/>
              <a:gd name="connsiteX46" fmla="*/ 132296 w 338280"/>
              <a:gd name="connsiteY46" fmla="*/ 130294 h 323850"/>
              <a:gd name="connsiteX47" fmla="*/ 121683 w 338280"/>
              <a:gd name="connsiteY47" fmla="*/ 69045 h 323850"/>
              <a:gd name="connsiteX48" fmla="*/ 80560 w 338280"/>
              <a:gd name="connsiteY48" fmla="*/ 50800 h 323850"/>
              <a:gd name="connsiteX49" fmla="*/ 32941 w 338280"/>
              <a:gd name="connsiteY49" fmla="*/ 0 h 323850"/>
              <a:gd name="connsiteX50" fmla="*/ 154073 w 338280"/>
              <a:gd name="connsiteY50" fmla="*/ 71005 h 323850"/>
              <a:gd name="connsiteX51" fmla="*/ 192256 w 338280"/>
              <a:gd name="connsiteY51" fmla="*/ 114396 h 323850"/>
              <a:gd name="connsiteX52" fmla="*/ 255455 w 338280"/>
              <a:gd name="connsiteY52" fmla="*/ 144639 h 323850"/>
              <a:gd name="connsiteX53" fmla="*/ 219905 w 338280"/>
              <a:gd name="connsiteY53" fmla="*/ 219588 h 323850"/>
              <a:gd name="connsiteX54" fmla="*/ 158023 w 338280"/>
              <a:gd name="connsiteY54" fmla="*/ 260350 h 323850"/>
              <a:gd name="connsiteX55" fmla="*/ 144856 w 338280"/>
              <a:gd name="connsiteY55" fmla="*/ 255090 h 323850"/>
              <a:gd name="connsiteX56" fmla="*/ 114573 w 338280"/>
              <a:gd name="connsiteY56" fmla="*/ 191975 h 323850"/>
              <a:gd name="connsiteX57" fmla="*/ 71124 w 338280"/>
              <a:gd name="connsiteY57" fmla="*/ 153843 h 323850"/>
              <a:gd name="connsiteX58" fmla="*/ 10558 w 338280"/>
              <a:gd name="connsiteY58" fmla="*/ 71005 h 323850"/>
              <a:gd name="connsiteX59" fmla="*/ 9241 w 338280"/>
              <a:gd name="connsiteY59" fmla="*/ 9204 h 323850"/>
              <a:gd name="connsiteX60" fmla="*/ 32941 w 338280"/>
              <a:gd name="connsiteY60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38280" h="323850">
                <a:moveTo>
                  <a:pt x="203672" y="246439"/>
                </a:moveTo>
                <a:cubicBezTo>
                  <a:pt x="206665" y="246439"/>
                  <a:pt x="209657" y="248402"/>
                  <a:pt x="209657" y="252329"/>
                </a:cubicBezTo>
                <a:cubicBezTo>
                  <a:pt x="210988" y="271964"/>
                  <a:pt x="220298" y="295526"/>
                  <a:pt x="238919" y="305998"/>
                </a:cubicBezTo>
                <a:cubicBezTo>
                  <a:pt x="246900" y="308616"/>
                  <a:pt x="240249" y="319088"/>
                  <a:pt x="233599" y="316470"/>
                </a:cubicBezTo>
                <a:cubicBezTo>
                  <a:pt x="210988" y="304689"/>
                  <a:pt x="199017" y="275891"/>
                  <a:pt x="197687" y="252329"/>
                </a:cubicBezTo>
                <a:cubicBezTo>
                  <a:pt x="197687" y="248402"/>
                  <a:pt x="200679" y="246439"/>
                  <a:pt x="203672" y="246439"/>
                </a:cubicBezTo>
                <a:close/>
                <a:moveTo>
                  <a:pt x="251574" y="214312"/>
                </a:moveTo>
                <a:cubicBezTo>
                  <a:pt x="262133" y="214312"/>
                  <a:pt x="274013" y="216951"/>
                  <a:pt x="283252" y="222230"/>
                </a:cubicBezTo>
                <a:cubicBezTo>
                  <a:pt x="307011" y="235428"/>
                  <a:pt x="312291" y="257863"/>
                  <a:pt x="314931" y="275020"/>
                </a:cubicBezTo>
                <a:cubicBezTo>
                  <a:pt x="316251" y="278979"/>
                  <a:pt x="316251" y="282938"/>
                  <a:pt x="316251" y="285578"/>
                </a:cubicBezTo>
                <a:cubicBezTo>
                  <a:pt x="317571" y="297455"/>
                  <a:pt x="318891" y="308013"/>
                  <a:pt x="325490" y="313292"/>
                </a:cubicBezTo>
                <a:cubicBezTo>
                  <a:pt x="328130" y="314612"/>
                  <a:pt x="329450" y="317251"/>
                  <a:pt x="328130" y="319891"/>
                </a:cubicBezTo>
                <a:cubicBezTo>
                  <a:pt x="328130" y="322530"/>
                  <a:pt x="325490" y="323850"/>
                  <a:pt x="322851" y="323850"/>
                </a:cubicBezTo>
                <a:cubicBezTo>
                  <a:pt x="322851" y="323850"/>
                  <a:pt x="321531" y="323850"/>
                  <a:pt x="321531" y="323850"/>
                </a:cubicBezTo>
                <a:cubicBezTo>
                  <a:pt x="309651" y="323850"/>
                  <a:pt x="300411" y="318571"/>
                  <a:pt x="293812" y="310653"/>
                </a:cubicBezTo>
                <a:cubicBezTo>
                  <a:pt x="292492" y="306693"/>
                  <a:pt x="289852" y="304054"/>
                  <a:pt x="288532" y="301415"/>
                </a:cubicBezTo>
                <a:cubicBezTo>
                  <a:pt x="285892" y="296136"/>
                  <a:pt x="281932" y="288217"/>
                  <a:pt x="279292" y="288217"/>
                </a:cubicBezTo>
                <a:cubicBezTo>
                  <a:pt x="277972" y="288217"/>
                  <a:pt x="277972" y="289537"/>
                  <a:pt x="276652" y="289537"/>
                </a:cubicBezTo>
                <a:cubicBezTo>
                  <a:pt x="276652" y="289537"/>
                  <a:pt x="276652" y="290857"/>
                  <a:pt x="276652" y="290857"/>
                </a:cubicBezTo>
                <a:cubicBezTo>
                  <a:pt x="276652" y="293496"/>
                  <a:pt x="277972" y="294816"/>
                  <a:pt x="280612" y="294816"/>
                </a:cubicBezTo>
                <a:cubicBezTo>
                  <a:pt x="283252" y="296136"/>
                  <a:pt x="285892" y="298775"/>
                  <a:pt x="284572" y="301415"/>
                </a:cubicBezTo>
                <a:cubicBezTo>
                  <a:pt x="284572" y="304054"/>
                  <a:pt x="283252" y="306693"/>
                  <a:pt x="279292" y="308013"/>
                </a:cubicBezTo>
                <a:cubicBezTo>
                  <a:pt x="277972" y="308013"/>
                  <a:pt x="275333" y="308013"/>
                  <a:pt x="272693" y="308013"/>
                </a:cubicBezTo>
                <a:cubicBezTo>
                  <a:pt x="246294" y="308013"/>
                  <a:pt x="221214" y="286897"/>
                  <a:pt x="215935" y="259183"/>
                </a:cubicBezTo>
                <a:cubicBezTo>
                  <a:pt x="213295" y="251265"/>
                  <a:pt x="211975" y="236748"/>
                  <a:pt x="218574" y="226190"/>
                </a:cubicBezTo>
                <a:cubicBezTo>
                  <a:pt x="218574" y="226190"/>
                  <a:pt x="218574" y="226190"/>
                  <a:pt x="218574" y="224870"/>
                </a:cubicBezTo>
                <a:cubicBezTo>
                  <a:pt x="219894" y="223550"/>
                  <a:pt x="219894" y="222230"/>
                  <a:pt x="221214" y="222230"/>
                </a:cubicBezTo>
                <a:cubicBezTo>
                  <a:pt x="230454" y="216951"/>
                  <a:pt x="241014" y="214312"/>
                  <a:pt x="251574" y="214312"/>
                </a:cubicBezTo>
                <a:close/>
                <a:moveTo>
                  <a:pt x="248551" y="198166"/>
                </a:moveTo>
                <a:cubicBezTo>
                  <a:pt x="269887" y="196850"/>
                  <a:pt x="292557" y="203430"/>
                  <a:pt x="308559" y="219221"/>
                </a:cubicBezTo>
                <a:cubicBezTo>
                  <a:pt x="316560" y="227117"/>
                  <a:pt x="321894" y="236329"/>
                  <a:pt x="325895" y="246857"/>
                </a:cubicBezTo>
                <a:cubicBezTo>
                  <a:pt x="331229" y="260016"/>
                  <a:pt x="331229" y="274492"/>
                  <a:pt x="337896" y="287651"/>
                </a:cubicBezTo>
                <a:cubicBezTo>
                  <a:pt x="340563" y="294231"/>
                  <a:pt x="328562" y="296863"/>
                  <a:pt x="325895" y="290283"/>
                </a:cubicBezTo>
                <a:cubicBezTo>
                  <a:pt x="316560" y="269228"/>
                  <a:pt x="317894" y="246857"/>
                  <a:pt x="301892" y="229749"/>
                </a:cubicBezTo>
                <a:cubicBezTo>
                  <a:pt x="287223" y="215273"/>
                  <a:pt x="268554" y="210010"/>
                  <a:pt x="248551" y="210010"/>
                </a:cubicBezTo>
                <a:cubicBezTo>
                  <a:pt x="240550" y="210010"/>
                  <a:pt x="240550" y="198166"/>
                  <a:pt x="248551" y="198166"/>
                </a:cubicBezTo>
                <a:close/>
                <a:moveTo>
                  <a:pt x="146094" y="133350"/>
                </a:moveTo>
                <a:cubicBezTo>
                  <a:pt x="139518" y="133350"/>
                  <a:pt x="134187" y="138681"/>
                  <a:pt x="134187" y="145257"/>
                </a:cubicBezTo>
                <a:cubicBezTo>
                  <a:pt x="134187" y="151833"/>
                  <a:pt x="139518" y="157164"/>
                  <a:pt x="146094" y="157164"/>
                </a:cubicBezTo>
                <a:cubicBezTo>
                  <a:pt x="152670" y="157164"/>
                  <a:pt x="158001" y="151833"/>
                  <a:pt x="158001" y="145257"/>
                </a:cubicBezTo>
                <a:cubicBezTo>
                  <a:pt x="158001" y="138681"/>
                  <a:pt x="152670" y="133350"/>
                  <a:pt x="146094" y="133350"/>
                </a:cubicBezTo>
                <a:close/>
                <a:moveTo>
                  <a:pt x="80560" y="50800"/>
                </a:moveTo>
                <a:cubicBezTo>
                  <a:pt x="72601" y="50800"/>
                  <a:pt x="65968" y="53406"/>
                  <a:pt x="60662" y="58619"/>
                </a:cubicBezTo>
                <a:cubicBezTo>
                  <a:pt x="52703" y="65135"/>
                  <a:pt x="50050" y="75560"/>
                  <a:pt x="52703" y="87289"/>
                </a:cubicBezTo>
                <a:cubicBezTo>
                  <a:pt x="55356" y="99018"/>
                  <a:pt x="61989" y="109443"/>
                  <a:pt x="71275" y="118565"/>
                </a:cubicBezTo>
                <a:cubicBezTo>
                  <a:pt x="83213" y="130294"/>
                  <a:pt x="97805" y="138113"/>
                  <a:pt x="111071" y="138113"/>
                </a:cubicBezTo>
                <a:cubicBezTo>
                  <a:pt x="120357" y="138113"/>
                  <a:pt x="126990" y="135507"/>
                  <a:pt x="132296" y="130294"/>
                </a:cubicBezTo>
                <a:cubicBezTo>
                  <a:pt x="146888" y="115959"/>
                  <a:pt x="141582" y="89895"/>
                  <a:pt x="121683" y="69045"/>
                </a:cubicBezTo>
                <a:cubicBezTo>
                  <a:pt x="109744" y="57316"/>
                  <a:pt x="93826" y="50800"/>
                  <a:pt x="80560" y="50800"/>
                </a:cubicBezTo>
                <a:close/>
                <a:moveTo>
                  <a:pt x="32941" y="0"/>
                </a:moveTo>
                <a:cubicBezTo>
                  <a:pt x="63224" y="0"/>
                  <a:pt x="111940" y="27613"/>
                  <a:pt x="154073" y="71005"/>
                </a:cubicBezTo>
                <a:cubicBezTo>
                  <a:pt x="168556" y="84154"/>
                  <a:pt x="181722" y="99932"/>
                  <a:pt x="192256" y="114396"/>
                </a:cubicBezTo>
                <a:cubicBezTo>
                  <a:pt x="221222" y="123601"/>
                  <a:pt x="248872" y="138064"/>
                  <a:pt x="255455" y="144639"/>
                </a:cubicBezTo>
                <a:cubicBezTo>
                  <a:pt x="273888" y="161733"/>
                  <a:pt x="243605" y="195920"/>
                  <a:pt x="219905" y="219588"/>
                </a:cubicBezTo>
                <a:cubicBezTo>
                  <a:pt x="190939" y="247201"/>
                  <a:pt x="172506" y="260350"/>
                  <a:pt x="158023" y="260350"/>
                </a:cubicBezTo>
                <a:cubicBezTo>
                  <a:pt x="152756" y="260350"/>
                  <a:pt x="148806" y="259035"/>
                  <a:pt x="144856" y="255090"/>
                </a:cubicBezTo>
                <a:cubicBezTo>
                  <a:pt x="138273" y="248516"/>
                  <a:pt x="123790" y="220903"/>
                  <a:pt x="114573" y="191975"/>
                </a:cubicBezTo>
                <a:cubicBezTo>
                  <a:pt x="100090" y="181456"/>
                  <a:pt x="84290" y="168307"/>
                  <a:pt x="71124" y="153843"/>
                </a:cubicBezTo>
                <a:cubicBezTo>
                  <a:pt x="43474" y="127545"/>
                  <a:pt x="22408" y="97303"/>
                  <a:pt x="10558" y="71005"/>
                </a:cubicBezTo>
                <a:cubicBezTo>
                  <a:pt x="-2609" y="43392"/>
                  <a:pt x="-3925" y="21038"/>
                  <a:pt x="9241" y="9204"/>
                </a:cubicBezTo>
                <a:cubicBezTo>
                  <a:pt x="14508" y="2630"/>
                  <a:pt x="22408" y="0"/>
                  <a:pt x="32941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1561806" y="5458345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2568228" y="2312130"/>
            <a:ext cx="534776" cy="535178"/>
          </a:xfrm>
          <a:custGeom>
            <a:avLst/>
            <a:gdLst>
              <a:gd name="connsiteX0" fmla="*/ 258763 w 336945"/>
              <a:gd name="connsiteY0" fmla="*/ 266700 h 337198"/>
              <a:gd name="connsiteX1" fmla="*/ 255588 w 336945"/>
              <a:gd name="connsiteY1" fmla="*/ 287338 h 337198"/>
              <a:gd name="connsiteX2" fmla="*/ 284164 w 336945"/>
              <a:gd name="connsiteY2" fmla="*/ 312738 h 337198"/>
              <a:gd name="connsiteX3" fmla="*/ 285751 w 336945"/>
              <a:gd name="connsiteY3" fmla="*/ 293688 h 337198"/>
              <a:gd name="connsiteX4" fmla="*/ 287338 w 336945"/>
              <a:gd name="connsiteY4" fmla="*/ 255587 h 337198"/>
              <a:gd name="connsiteX5" fmla="*/ 269875 w 336945"/>
              <a:gd name="connsiteY5" fmla="*/ 257175 h 337198"/>
              <a:gd name="connsiteX6" fmla="*/ 295275 w 336945"/>
              <a:gd name="connsiteY6" fmla="*/ 284162 h 337198"/>
              <a:gd name="connsiteX7" fmla="*/ 315913 w 336945"/>
              <a:gd name="connsiteY7" fmla="*/ 280987 h 337198"/>
              <a:gd name="connsiteX8" fmla="*/ 147768 w 336945"/>
              <a:gd name="connsiteY8" fmla="*/ 107950 h 337198"/>
              <a:gd name="connsiteX9" fmla="*/ 107950 w 336945"/>
              <a:gd name="connsiteY9" fmla="*/ 149095 h 337198"/>
              <a:gd name="connsiteX10" fmla="*/ 147768 w 336945"/>
              <a:gd name="connsiteY10" fmla="*/ 188913 h 337198"/>
              <a:gd name="connsiteX11" fmla="*/ 172986 w 336945"/>
              <a:gd name="connsiteY11" fmla="*/ 180949 h 337198"/>
              <a:gd name="connsiteX12" fmla="*/ 153077 w 336945"/>
              <a:gd name="connsiteY12" fmla="*/ 162368 h 337198"/>
              <a:gd name="connsiteX13" fmla="*/ 153077 w 336945"/>
              <a:gd name="connsiteY13" fmla="*/ 151749 h 337198"/>
              <a:gd name="connsiteX14" fmla="*/ 163695 w 336945"/>
              <a:gd name="connsiteY14" fmla="*/ 151749 h 337198"/>
              <a:gd name="connsiteX15" fmla="*/ 182277 w 336945"/>
              <a:gd name="connsiteY15" fmla="*/ 170331 h 337198"/>
              <a:gd name="connsiteX16" fmla="*/ 188913 w 336945"/>
              <a:gd name="connsiteY16" fmla="*/ 149095 h 337198"/>
              <a:gd name="connsiteX17" fmla="*/ 147768 w 336945"/>
              <a:gd name="connsiteY17" fmla="*/ 107950 h 337198"/>
              <a:gd name="connsiteX18" fmla="*/ 147771 w 336945"/>
              <a:gd name="connsiteY18" fmla="*/ 61912 h 337198"/>
              <a:gd name="connsiteX19" fmla="*/ 61913 w 336945"/>
              <a:gd name="connsiteY19" fmla="*/ 149091 h 337198"/>
              <a:gd name="connsiteX20" fmla="*/ 147771 w 336945"/>
              <a:gd name="connsiteY20" fmla="*/ 234950 h 337198"/>
              <a:gd name="connsiteX21" fmla="*/ 204570 w 336945"/>
              <a:gd name="connsiteY21" fmla="*/ 213815 h 337198"/>
              <a:gd name="connsiteX22" fmla="*/ 182115 w 336945"/>
              <a:gd name="connsiteY22" fmla="*/ 191360 h 337198"/>
              <a:gd name="connsiteX23" fmla="*/ 147771 w 336945"/>
              <a:gd name="connsiteY23" fmla="*/ 203248 h 337198"/>
              <a:gd name="connsiteX24" fmla="*/ 93615 w 336945"/>
              <a:gd name="connsiteY24" fmla="*/ 149091 h 337198"/>
              <a:gd name="connsiteX25" fmla="*/ 147771 w 336945"/>
              <a:gd name="connsiteY25" fmla="*/ 94934 h 337198"/>
              <a:gd name="connsiteX26" fmla="*/ 203249 w 336945"/>
              <a:gd name="connsiteY26" fmla="*/ 149091 h 337198"/>
              <a:gd name="connsiteX27" fmla="*/ 191361 w 336945"/>
              <a:gd name="connsiteY27" fmla="*/ 180793 h 337198"/>
              <a:gd name="connsiteX28" fmla="*/ 215137 w 336945"/>
              <a:gd name="connsiteY28" fmla="*/ 204569 h 337198"/>
              <a:gd name="connsiteX29" fmla="*/ 234951 w 336945"/>
              <a:gd name="connsiteY29" fmla="*/ 149091 h 337198"/>
              <a:gd name="connsiteX30" fmla="*/ 147771 w 336945"/>
              <a:gd name="connsiteY30" fmla="*/ 61912 h 337198"/>
              <a:gd name="connsiteX31" fmla="*/ 147771 w 336945"/>
              <a:gd name="connsiteY31" fmla="*/ 14287 h 337198"/>
              <a:gd name="connsiteX32" fmla="*/ 14288 w 336945"/>
              <a:gd name="connsiteY32" fmla="*/ 148294 h 337198"/>
              <a:gd name="connsiteX33" fmla="*/ 147771 w 336945"/>
              <a:gd name="connsiteY33" fmla="*/ 280987 h 337198"/>
              <a:gd name="connsiteX34" fmla="*/ 238963 w 336945"/>
              <a:gd name="connsiteY34" fmla="*/ 246828 h 337198"/>
              <a:gd name="connsiteX35" fmla="*/ 215174 w 336945"/>
              <a:gd name="connsiteY35" fmla="*/ 223180 h 337198"/>
              <a:gd name="connsiteX36" fmla="*/ 147771 w 336945"/>
              <a:gd name="connsiteY36" fmla="*/ 248142 h 337198"/>
              <a:gd name="connsiteX37" fmla="*/ 47328 w 336945"/>
              <a:gd name="connsiteY37" fmla="*/ 146980 h 337198"/>
              <a:gd name="connsiteX38" fmla="*/ 149093 w 336945"/>
              <a:gd name="connsiteY38" fmla="*/ 47132 h 337198"/>
              <a:gd name="connsiteX39" fmla="*/ 249536 w 336945"/>
              <a:gd name="connsiteY39" fmla="*/ 146980 h 337198"/>
              <a:gd name="connsiteX40" fmla="*/ 224425 w 336945"/>
              <a:gd name="connsiteY40" fmla="*/ 212670 h 337198"/>
              <a:gd name="connsiteX41" fmla="*/ 249536 w 336945"/>
              <a:gd name="connsiteY41" fmla="*/ 236318 h 337198"/>
              <a:gd name="connsiteX42" fmla="*/ 282576 w 336945"/>
              <a:gd name="connsiteY42" fmla="*/ 148294 h 337198"/>
              <a:gd name="connsiteX43" fmla="*/ 147771 w 336945"/>
              <a:gd name="connsiteY43" fmla="*/ 14287 h 337198"/>
              <a:gd name="connsiteX44" fmla="*/ 148794 w 336945"/>
              <a:gd name="connsiteY44" fmla="*/ 0 h 337198"/>
              <a:gd name="connsiteX45" fmla="*/ 296272 w 336945"/>
              <a:gd name="connsiteY45" fmla="*/ 147477 h 337198"/>
              <a:gd name="connsiteX46" fmla="*/ 259402 w 336945"/>
              <a:gd name="connsiteY46" fmla="*/ 244918 h 337198"/>
              <a:gd name="connsiteX47" fmla="*/ 289688 w 336945"/>
              <a:gd name="connsiteY47" fmla="*/ 240967 h 337198"/>
              <a:gd name="connsiteX48" fmla="*/ 294955 w 336945"/>
              <a:gd name="connsiteY48" fmla="*/ 243601 h 337198"/>
              <a:gd name="connsiteX49" fmla="*/ 334458 w 336945"/>
              <a:gd name="connsiteY49" fmla="*/ 283104 h 337198"/>
              <a:gd name="connsiteX50" fmla="*/ 330508 w 336945"/>
              <a:gd name="connsiteY50" fmla="*/ 294955 h 337198"/>
              <a:gd name="connsiteX51" fmla="*/ 298905 w 336945"/>
              <a:gd name="connsiteY51" fmla="*/ 297589 h 337198"/>
              <a:gd name="connsiteX52" fmla="*/ 294955 w 336945"/>
              <a:gd name="connsiteY52" fmla="*/ 329191 h 337198"/>
              <a:gd name="connsiteX53" fmla="*/ 283104 w 336945"/>
              <a:gd name="connsiteY53" fmla="*/ 334458 h 337198"/>
              <a:gd name="connsiteX54" fmla="*/ 243601 w 336945"/>
              <a:gd name="connsiteY54" fmla="*/ 294955 h 337198"/>
              <a:gd name="connsiteX55" fmla="*/ 240968 w 336945"/>
              <a:gd name="connsiteY55" fmla="*/ 289688 h 337198"/>
              <a:gd name="connsiteX56" fmla="*/ 244918 w 336945"/>
              <a:gd name="connsiteY56" fmla="*/ 259403 h 337198"/>
              <a:gd name="connsiteX57" fmla="*/ 147477 w 336945"/>
              <a:gd name="connsiteY57" fmla="*/ 296272 h 337198"/>
              <a:gd name="connsiteX58" fmla="*/ 0 w 336945"/>
              <a:gd name="connsiteY58" fmla="*/ 148794 h 337198"/>
              <a:gd name="connsiteX59" fmla="*/ 148794 w 336945"/>
              <a:gd name="connsiteY59" fmla="*/ 0 h 3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6945" h="337198">
                <a:moveTo>
                  <a:pt x="258763" y="266700"/>
                </a:moveTo>
                <a:lnTo>
                  <a:pt x="255588" y="287338"/>
                </a:lnTo>
                <a:lnTo>
                  <a:pt x="284164" y="312738"/>
                </a:lnTo>
                <a:lnTo>
                  <a:pt x="285751" y="293688"/>
                </a:lnTo>
                <a:close/>
                <a:moveTo>
                  <a:pt x="287338" y="255587"/>
                </a:moveTo>
                <a:lnTo>
                  <a:pt x="269875" y="257175"/>
                </a:lnTo>
                <a:lnTo>
                  <a:pt x="295275" y="284162"/>
                </a:lnTo>
                <a:lnTo>
                  <a:pt x="315913" y="280987"/>
                </a:lnTo>
                <a:close/>
                <a:moveTo>
                  <a:pt x="147768" y="107950"/>
                </a:moveTo>
                <a:cubicBezTo>
                  <a:pt x="126532" y="107950"/>
                  <a:pt x="107950" y="126531"/>
                  <a:pt x="107950" y="149095"/>
                </a:cubicBezTo>
                <a:cubicBezTo>
                  <a:pt x="107950" y="170331"/>
                  <a:pt x="126532" y="188913"/>
                  <a:pt x="147768" y="188913"/>
                </a:cubicBezTo>
                <a:cubicBezTo>
                  <a:pt x="157059" y="188913"/>
                  <a:pt x="165022" y="186258"/>
                  <a:pt x="172986" y="180949"/>
                </a:cubicBezTo>
                <a:cubicBezTo>
                  <a:pt x="172986" y="180949"/>
                  <a:pt x="172986" y="180949"/>
                  <a:pt x="153077" y="162368"/>
                </a:cubicBezTo>
                <a:cubicBezTo>
                  <a:pt x="150422" y="159713"/>
                  <a:pt x="150422" y="154404"/>
                  <a:pt x="153077" y="151749"/>
                </a:cubicBezTo>
                <a:cubicBezTo>
                  <a:pt x="155731" y="149095"/>
                  <a:pt x="161040" y="149095"/>
                  <a:pt x="163695" y="151749"/>
                </a:cubicBezTo>
                <a:lnTo>
                  <a:pt x="182277" y="170331"/>
                </a:lnTo>
                <a:cubicBezTo>
                  <a:pt x="186258" y="163695"/>
                  <a:pt x="188913" y="157058"/>
                  <a:pt x="188913" y="149095"/>
                </a:cubicBezTo>
                <a:cubicBezTo>
                  <a:pt x="188913" y="126531"/>
                  <a:pt x="170331" y="107950"/>
                  <a:pt x="147768" y="107950"/>
                </a:cubicBezTo>
                <a:close/>
                <a:moveTo>
                  <a:pt x="147771" y="61912"/>
                </a:moveTo>
                <a:cubicBezTo>
                  <a:pt x="100219" y="61912"/>
                  <a:pt x="61913" y="101539"/>
                  <a:pt x="61913" y="149091"/>
                </a:cubicBezTo>
                <a:cubicBezTo>
                  <a:pt x="61913" y="196644"/>
                  <a:pt x="100219" y="234950"/>
                  <a:pt x="147771" y="234950"/>
                </a:cubicBezTo>
                <a:cubicBezTo>
                  <a:pt x="170227" y="234950"/>
                  <a:pt x="190040" y="227024"/>
                  <a:pt x="204570" y="213815"/>
                </a:cubicBezTo>
                <a:cubicBezTo>
                  <a:pt x="204570" y="213815"/>
                  <a:pt x="204570" y="213815"/>
                  <a:pt x="182115" y="191360"/>
                </a:cubicBezTo>
                <a:cubicBezTo>
                  <a:pt x="172869" y="197965"/>
                  <a:pt x="160980" y="203248"/>
                  <a:pt x="147771" y="203248"/>
                </a:cubicBezTo>
                <a:cubicBezTo>
                  <a:pt x="118712" y="203248"/>
                  <a:pt x="93615" y="178151"/>
                  <a:pt x="93615" y="149091"/>
                </a:cubicBezTo>
                <a:cubicBezTo>
                  <a:pt x="93615" y="118710"/>
                  <a:pt x="118712" y="94934"/>
                  <a:pt x="147771" y="94934"/>
                </a:cubicBezTo>
                <a:cubicBezTo>
                  <a:pt x="178152" y="94934"/>
                  <a:pt x="203249" y="118710"/>
                  <a:pt x="203249" y="149091"/>
                </a:cubicBezTo>
                <a:cubicBezTo>
                  <a:pt x="203249" y="160979"/>
                  <a:pt x="199287" y="171547"/>
                  <a:pt x="191361" y="180793"/>
                </a:cubicBezTo>
                <a:lnTo>
                  <a:pt x="215137" y="204569"/>
                </a:lnTo>
                <a:cubicBezTo>
                  <a:pt x="228346" y="188718"/>
                  <a:pt x="234951" y="170226"/>
                  <a:pt x="234951" y="149091"/>
                </a:cubicBezTo>
                <a:cubicBezTo>
                  <a:pt x="234951" y="101539"/>
                  <a:pt x="195324" y="61912"/>
                  <a:pt x="147771" y="61912"/>
                </a:cubicBezTo>
                <a:close/>
                <a:moveTo>
                  <a:pt x="147771" y="14287"/>
                </a:moveTo>
                <a:cubicBezTo>
                  <a:pt x="75082" y="14287"/>
                  <a:pt x="14288" y="73407"/>
                  <a:pt x="14288" y="148294"/>
                </a:cubicBezTo>
                <a:cubicBezTo>
                  <a:pt x="14288" y="221866"/>
                  <a:pt x="75082" y="280987"/>
                  <a:pt x="147771" y="280987"/>
                </a:cubicBezTo>
                <a:cubicBezTo>
                  <a:pt x="183455" y="280987"/>
                  <a:pt x="215174" y="267849"/>
                  <a:pt x="238963" y="246828"/>
                </a:cubicBezTo>
                <a:cubicBezTo>
                  <a:pt x="238963" y="246828"/>
                  <a:pt x="238963" y="246828"/>
                  <a:pt x="215174" y="223180"/>
                </a:cubicBezTo>
                <a:cubicBezTo>
                  <a:pt x="196671" y="237632"/>
                  <a:pt x="174203" y="248142"/>
                  <a:pt x="147771" y="248142"/>
                </a:cubicBezTo>
                <a:cubicBezTo>
                  <a:pt x="93585" y="248142"/>
                  <a:pt x="47328" y="202159"/>
                  <a:pt x="47328" y="146980"/>
                </a:cubicBezTo>
                <a:cubicBezTo>
                  <a:pt x="47328" y="91801"/>
                  <a:pt x="93585" y="47132"/>
                  <a:pt x="149093" y="47132"/>
                </a:cubicBezTo>
                <a:cubicBezTo>
                  <a:pt x="203279" y="47132"/>
                  <a:pt x="249536" y="91801"/>
                  <a:pt x="249536" y="146980"/>
                </a:cubicBezTo>
                <a:cubicBezTo>
                  <a:pt x="249536" y="171942"/>
                  <a:pt x="240284" y="194276"/>
                  <a:pt x="224425" y="212670"/>
                </a:cubicBezTo>
                <a:cubicBezTo>
                  <a:pt x="224425" y="212670"/>
                  <a:pt x="224425" y="212670"/>
                  <a:pt x="249536" y="236318"/>
                </a:cubicBezTo>
                <a:cubicBezTo>
                  <a:pt x="269360" y="212670"/>
                  <a:pt x="282576" y="181138"/>
                  <a:pt x="282576" y="148294"/>
                </a:cubicBezTo>
                <a:cubicBezTo>
                  <a:pt x="282576" y="73407"/>
                  <a:pt x="221782" y="14287"/>
                  <a:pt x="147771" y="14287"/>
                </a:cubicBezTo>
                <a:close/>
                <a:moveTo>
                  <a:pt x="148794" y="0"/>
                </a:moveTo>
                <a:cubicBezTo>
                  <a:pt x="229117" y="0"/>
                  <a:pt x="296272" y="65838"/>
                  <a:pt x="296272" y="147477"/>
                </a:cubicBezTo>
                <a:cubicBezTo>
                  <a:pt x="296272" y="184347"/>
                  <a:pt x="281787" y="218583"/>
                  <a:pt x="259402" y="244918"/>
                </a:cubicBezTo>
                <a:cubicBezTo>
                  <a:pt x="259402" y="244918"/>
                  <a:pt x="259402" y="244918"/>
                  <a:pt x="289688" y="240967"/>
                </a:cubicBezTo>
                <a:cubicBezTo>
                  <a:pt x="292322" y="240967"/>
                  <a:pt x="293638" y="242284"/>
                  <a:pt x="294955" y="243601"/>
                </a:cubicBezTo>
                <a:cubicBezTo>
                  <a:pt x="294955" y="243601"/>
                  <a:pt x="294955" y="243601"/>
                  <a:pt x="334458" y="283104"/>
                </a:cubicBezTo>
                <a:cubicBezTo>
                  <a:pt x="339725" y="287055"/>
                  <a:pt x="335775" y="293639"/>
                  <a:pt x="330508" y="294955"/>
                </a:cubicBezTo>
                <a:cubicBezTo>
                  <a:pt x="330508" y="294955"/>
                  <a:pt x="330508" y="294955"/>
                  <a:pt x="298905" y="297589"/>
                </a:cubicBezTo>
                <a:cubicBezTo>
                  <a:pt x="298905" y="297589"/>
                  <a:pt x="298905" y="297589"/>
                  <a:pt x="294955" y="329191"/>
                </a:cubicBezTo>
                <a:cubicBezTo>
                  <a:pt x="293638" y="337092"/>
                  <a:pt x="287055" y="339725"/>
                  <a:pt x="283104" y="334458"/>
                </a:cubicBezTo>
                <a:cubicBezTo>
                  <a:pt x="283104" y="334458"/>
                  <a:pt x="283104" y="334458"/>
                  <a:pt x="243601" y="294955"/>
                </a:cubicBezTo>
                <a:cubicBezTo>
                  <a:pt x="242284" y="293639"/>
                  <a:pt x="240968" y="291005"/>
                  <a:pt x="240968" y="289688"/>
                </a:cubicBezTo>
                <a:cubicBezTo>
                  <a:pt x="240968" y="289688"/>
                  <a:pt x="240968" y="289688"/>
                  <a:pt x="244918" y="259403"/>
                </a:cubicBezTo>
                <a:cubicBezTo>
                  <a:pt x="218583" y="281788"/>
                  <a:pt x="184347" y="296272"/>
                  <a:pt x="147477" y="296272"/>
                </a:cubicBezTo>
                <a:cubicBezTo>
                  <a:pt x="67155" y="296272"/>
                  <a:pt x="0" y="229117"/>
                  <a:pt x="0" y="148794"/>
                </a:cubicBezTo>
                <a:cubicBezTo>
                  <a:pt x="0" y="67155"/>
                  <a:pt x="67155" y="0"/>
                  <a:pt x="148794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4819220" y="4867621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4819220" y="5158873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4819220" y="5458345"/>
            <a:ext cx="2552700" cy="19685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E4E6EA"/>
                  </a:fgClr>
                  <a:bgClr>
                    <a:srgbClr val="ADB5B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827981" y="2323545"/>
            <a:ext cx="535178" cy="512348"/>
          </a:xfrm>
          <a:custGeom>
            <a:avLst/>
            <a:gdLst>
              <a:gd name="connsiteX0" fmla="*/ 203672 w 338280"/>
              <a:gd name="connsiteY0" fmla="*/ 246439 h 323850"/>
              <a:gd name="connsiteX1" fmla="*/ 209657 w 338280"/>
              <a:gd name="connsiteY1" fmla="*/ 252329 h 323850"/>
              <a:gd name="connsiteX2" fmla="*/ 238919 w 338280"/>
              <a:gd name="connsiteY2" fmla="*/ 305998 h 323850"/>
              <a:gd name="connsiteX3" fmla="*/ 233599 w 338280"/>
              <a:gd name="connsiteY3" fmla="*/ 316470 h 323850"/>
              <a:gd name="connsiteX4" fmla="*/ 197687 w 338280"/>
              <a:gd name="connsiteY4" fmla="*/ 252329 h 323850"/>
              <a:gd name="connsiteX5" fmla="*/ 203672 w 338280"/>
              <a:gd name="connsiteY5" fmla="*/ 246439 h 323850"/>
              <a:gd name="connsiteX6" fmla="*/ 251574 w 338280"/>
              <a:gd name="connsiteY6" fmla="*/ 214312 h 323850"/>
              <a:gd name="connsiteX7" fmla="*/ 283252 w 338280"/>
              <a:gd name="connsiteY7" fmla="*/ 222230 h 323850"/>
              <a:gd name="connsiteX8" fmla="*/ 314931 w 338280"/>
              <a:gd name="connsiteY8" fmla="*/ 275020 h 323850"/>
              <a:gd name="connsiteX9" fmla="*/ 316251 w 338280"/>
              <a:gd name="connsiteY9" fmla="*/ 285578 h 323850"/>
              <a:gd name="connsiteX10" fmla="*/ 325490 w 338280"/>
              <a:gd name="connsiteY10" fmla="*/ 313292 h 323850"/>
              <a:gd name="connsiteX11" fmla="*/ 328130 w 338280"/>
              <a:gd name="connsiteY11" fmla="*/ 319891 h 323850"/>
              <a:gd name="connsiteX12" fmla="*/ 322851 w 338280"/>
              <a:gd name="connsiteY12" fmla="*/ 323850 h 323850"/>
              <a:gd name="connsiteX13" fmla="*/ 321531 w 338280"/>
              <a:gd name="connsiteY13" fmla="*/ 323850 h 323850"/>
              <a:gd name="connsiteX14" fmla="*/ 293812 w 338280"/>
              <a:gd name="connsiteY14" fmla="*/ 310653 h 323850"/>
              <a:gd name="connsiteX15" fmla="*/ 288532 w 338280"/>
              <a:gd name="connsiteY15" fmla="*/ 301415 h 323850"/>
              <a:gd name="connsiteX16" fmla="*/ 279292 w 338280"/>
              <a:gd name="connsiteY16" fmla="*/ 288217 h 323850"/>
              <a:gd name="connsiteX17" fmla="*/ 276652 w 338280"/>
              <a:gd name="connsiteY17" fmla="*/ 289537 h 323850"/>
              <a:gd name="connsiteX18" fmla="*/ 276652 w 338280"/>
              <a:gd name="connsiteY18" fmla="*/ 290857 h 323850"/>
              <a:gd name="connsiteX19" fmla="*/ 280612 w 338280"/>
              <a:gd name="connsiteY19" fmla="*/ 294816 h 323850"/>
              <a:gd name="connsiteX20" fmla="*/ 284572 w 338280"/>
              <a:gd name="connsiteY20" fmla="*/ 301415 h 323850"/>
              <a:gd name="connsiteX21" fmla="*/ 279292 w 338280"/>
              <a:gd name="connsiteY21" fmla="*/ 308013 h 323850"/>
              <a:gd name="connsiteX22" fmla="*/ 272693 w 338280"/>
              <a:gd name="connsiteY22" fmla="*/ 308013 h 323850"/>
              <a:gd name="connsiteX23" fmla="*/ 215935 w 338280"/>
              <a:gd name="connsiteY23" fmla="*/ 259183 h 323850"/>
              <a:gd name="connsiteX24" fmla="*/ 218574 w 338280"/>
              <a:gd name="connsiteY24" fmla="*/ 226190 h 323850"/>
              <a:gd name="connsiteX25" fmla="*/ 218574 w 338280"/>
              <a:gd name="connsiteY25" fmla="*/ 224870 h 323850"/>
              <a:gd name="connsiteX26" fmla="*/ 221214 w 338280"/>
              <a:gd name="connsiteY26" fmla="*/ 222230 h 323850"/>
              <a:gd name="connsiteX27" fmla="*/ 251574 w 338280"/>
              <a:gd name="connsiteY27" fmla="*/ 214312 h 323850"/>
              <a:gd name="connsiteX28" fmla="*/ 248551 w 338280"/>
              <a:gd name="connsiteY28" fmla="*/ 198166 h 323850"/>
              <a:gd name="connsiteX29" fmla="*/ 308559 w 338280"/>
              <a:gd name="connsiteY29" fmla="*/ 219221 h 323850"/>
              <a:gd name="connsiteX30" fmla="*/ 325895 w 338280"/>
              <a:gd name="connsiteY30" fmla="*/ 246857 h 323850"/>
              <a:gd name="connsiteX31" fmla="*/ 337896 w 338280"/>
              <a:gd name="connsiteY31" fmla="*/ 287651 h 323850"/>
              <a:gd name="connsiteX32" fmla="*/ 325895 w 338280"/>
              <a:gd name="connsiteY32" fmla="*/ 290283 h 323850"/>
              <a:gd name="connsiteX33" fmla="*/ 301892 w 338280"/>
              <a:gd name="connsiteY33" fmla="*/ 229749 h 323850"/>
              <a:gd name="connsiteX34" fmla="*/ 248551 w 338280"/>
              <a:gd name="connsiteY34" fmla="*/ 210010 h 323850"/>
              <a:gd name="connsiteX35" fmla="*/ 248551 w 338280"/>
              <a:gd name="connsiteY35" fmla="*/ 198166 h 323850"/>
              <a:gd name="connsiteX36" fmla="*/ 146094 w 338280"/>
              <a:gd name="connsiteY36" fmla="*/ 133350 h 323850"/>
              <a:gd name="connsiteX37" fmla="*/ 134187 w 338280"/>
              <a:gd name="connsiteY37" fmla="*/ 145257 h 323850"/>
              <a:gd name="connsiteX38" fmla="*/ 146094 w 338280"/>
              <a:gd name="connsiteY38" fmla="*/ 157164 h 323850"/>
              <a:gd name="connsiteX39" fmla="*/ 158001 w 338280"/>
              <a:gd name="connsiteY39" fmla="*/ 145257 h 323850"/>
              <a:gd name="connsiteX40" fmla="*/ 146094 w 338280"/>
              <a:gd name="connsiteY40" fmla="*/ 133350 h 323850"/>
              <a:gd name="connsiteX41" fmla="*/ 80560 w 338280"/>
              <a:gd name="connsiteY41" fmla="*/ 50800 h 323850"/>
              <a:gd name="connsiteX42" fmla="*/ 60662 w 338280"/>
              <a:gd name="connsiteY42" fmla="*/ 58619 h 323850"/>
              <a:gd name="connsiteX43" fmla="*/ 52703 w 338280"/>
              <a:gd name="connsiteY43" fmla="*/ 87289 h 323850"/>
              <a:gd name="connsiteX44" fmla="*/ 71275 w 338280"/>
              <a:gd name="connsiteY44" fmla="*/ 118565 h 323850"/>
              <a:gd name="connsiteX45" fmla="*/ 111071 w 338280"/>
              <a:gd name="connsiteY45" fmla="*/ 138113 h 323850"/>
              <a:gd name="connsiteX46" fmla="*/ 132296 w 338280"/>
              <a:gd name="connsiteY46" fmla="*/ 130294 h 323850"/>
              <a:gd name="connsiteX47" fmla="*/ 121683 w 338280"/>
              <a:gd name="connsiteY47" fmla="*/ 69045 h 323850"/>
              <a:gd name="connsiteX48" fmla="*/ 80560 w 338280"/>
              <a:gd name="connsiteY48" fmla="*/ 50800 h 323850"/>
              <a:gd name="connsiteX49" fmla="*/ 32941 w 338280"/>
              <a:gd name="connsiteY49" fmla="*/ 0 h 323850"/>
              <a:gd name="connsiteX50" fmla="*/ 154073 w 338280"/>
              <a:gd name="connsiteY50" fmla="*/ 71005 h 323850"/>
              <a:gd name="connsiteX51" fmla="*/ 192256 w 338280"/>
              <a:gd name="connsiteY51" fmla="*/ 114396 h 323850"/>
              <a:gd name="connsiteX52" fmla="*/ 255455 w 338280"/>
              <a:gd name="connsiteY52" fmla="*/ 144639 h 323850"/>
              <a:gd name="connsiteX53" fmla="*/ 219905 w 338280"/>
              <a:gd name="connsiteY53" fmla="*/ 219588 h 323850"/>
              <a:gd name="connsiteX54" fmla="*/ 158023 w 338280"/>
              <a:gd name="connsiteY54" fmla="*/ 260350 h 323850"/>
              <a:gd name="connsiteX55" fmla="*/ 144856 w 338280"/>
              <a:gd name="connsiteY55" fmla="*/ 255090 h 323850"/>
              <a:gd name="connsiteX56" fmla="*/ 114573 w 338280"/>
              <a:gd name="connsiteY56" fmla="*/ 191975 h 323850"/>
              <a:gd name="connsiteX57" fmla="*/ 71124 w 338280"/>
              <a:gd name="connsiteY57" fmla="*/ 153843 h 323850"/>
              <a:gd name="connsiteX58" fmla="*/ 10558 w 338280"/>
              <a:gd name="connsiteY58" fmla="*/ 71005 h 323850"/>
              <a:gd name="connsiteX59" fmla="*/ 9241 w 338280"/>
              <a:gd name="connsiteY59" fmla="*/ 9204 h 323850"/>
              <a:gd name="connsiteX60" fmla="*/ 32941 w 338280"/>
              <a:gd name="connsiteY60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38280" h="323850">
                <a:moveTo>
                  <a:pt x="203672" y="246439"/>
                </a:moveTo>
                <a:cubicBezTo>
                  <a:pt x="206665" y="246439"/>
                  <a:pt x="209657" y="248402"/>
                  <a:pt x="209657" y="252329"/>
                </a:cubicBezTo>
                <a:cubicBezTo>
                  <a:pt x="210988" y="271964"/>
                  <a:pt x="220298" y="295526"/>
                  <a:pt x="238919" y="305998"/>
                </a:cubicBezTo>
                <a:cubicBezTo>
                  <a:pt x="246900" y="308616"/>
                  <a:pt x="240249" y="319088"/>
                  <a:pt x="233599" y="316470"/>
                </a:cubicBezTo>
                <a:cubicBezTo>
                  <a:pt x="210988" y="304689"/>
                  <a:pt x="199017" y="275891"/>
                  <a:pt x="197687" y="252329"/>
                </a:cubicBezTo>
                <a:cubicBezTo>
                  <a:pt x="197687" y="248402"/>
                  <a:pt x="200679" y="246439"/>
                  <a:pt x="203672" y="246439"/>
                </a:cubicBezTo>
                <a:close/>
                <a:moveTo>
                  <a:pt x="251574" y="214312"/>
                </a:moveTo>
                <a:cubicBezTo>
                  <a:pt x="262133" y="214312"/>
                  <a:pt x="274013" y="216951"/>
                  <a:pt x="283252" y="222230"/>
                </a:cubicBezTo>
                <a:cubicBezTo>
                  <a:pt x="307011" y="235428"/>
                  <a:pt x="312291" y="257863"/>
                  <a:pt x="314931" y="275020"/>
                </a:cubicBezTo>
                <a:cubicBezTo>
                  <a:pt x="316251" y="278979"/>
                  <a:pt x="316251" y="282938"/>
                  <a:pt x="316251" y="285578"/>
                </a:cubicBezTo>
                <a:cubicBezTo>
                  <a:pt x="317571" y="297455"/>
                  <a:pt x="318891" y="308013"/>
                  <a:pt x="325490" y="313292"/>
                </a:cubicBezTo>
                <a:cubicBezTo>
                  <a:pt x="328130" y="314612"/>
                  <a:pt x="329450" y="317251"/>
                  <a:pt x="328130" y="319891"/>
                </a:cubicBezTo>
                <a:cubicBezTo>
                  <a:pt x="328130" y="322530"/>
                  <a:pt x="325490" y="323850"/>
                  <a:pt x="322851" y="323850"/>
                </a:cubicBezTo>
                <a:cubicBezTo>
                  <a:pt x="322851" y="323850"/>
                  <a:pt x="321531" y="323850"/>
                  <a:pt x="321531" y="323850"/>
                </a:cubicBezTo>
                <a:cubicBezTo>
                  <a:pt x="309651" y="323850"/>
                  <a:pt x="300411" y="318571"/>
                  <a:pt x="293812" y="310653"/>
                </a:cubicBezTo>
                <a:cubicBezTo>
                  <a:pt x="292492" y="306693"/>
                  <a:pt x="289852" y="304054"/>
                  <a:pt x="288532" y="301415"/>
                </a:cubicBezTo>
                <a:cubicBezTo>
                  <a:pt x="285892" y="296136"/>
                  <a:pt x="281932" y="288217"/>
                  <a:pt x="279292" y="288217"/>
                </a:cubicBezTo>
                <a:cubicBezTo>
                  <a:pt x="277972" y="288217"/>
                  <a:pt x="277972" y="289537"/>
                  <a:pt x="276652" y="289537"/>
                </a:cubicBezTo>
                <a:cubicBezTo>
                  <a:pt x="276652" y="289537"/>
                  <a:pt x="276652" y="290857"/>
                  <a:pt x="276652" y="290857"/>
                </a:cubicBezTo>
                <a:cubicBezTo>
                  <a:pt x="276652" y="293496"/>
                  <a:pt x="277972" y="294816"/>
                  <a:pt x="280612" y="294816"/>
                </a:cubicBezTo>
                <a:cubicBezTo>
                  <a:pt x="283252" y="296136"/>
                  <a:pt x="285892" y="298775"/>
                  <a:pt x="284572" y="301415"/>
                </a:cubicBezTo>
                <a:cubicBezTo>
                  <a:pt x="284572" y="304054"/>
                  <a:pt x="283252" y="306693"/>
                  <a:pt x="279292" y="308013"/>
                </a:cubicBezTo>
                <a:cubicBezTo>
                  <a:pt x="277972" y="308013"/>
                  <a:pt x="275333" y="308013"/>
                  <a:pt x="272693" y="308013"/>
                </a:cubicBezTo>
                <a:cubicBezTo>
                  <a:pt x="246294" y="308013"/>
                  <a:pt x="221214" y="286897"/>
                  <a:pt x="215935" y="259183"/>
                </a:cubicBezTo>
                <a:cubicBezTo>
                  <a:pt x="213295" y="251265"/>
                  <a:pt x="211975" y="236748"/>
                  <a:pt x="218574" y="226190"/>
                </a:cubicBezTo>
                <a:cubicBezTo>
                  <a:pt x="218574" y="226190"/>
                  <a:pt x="218574" y="226190"/>
                  <a:pt x="218574" y="224870"/>
                </a:cubicBezTo>
                <a:cubicBezTo>
                  <a:pt x="219894" y="223550"/>
                  <a:pt x="219894" y="222230"/>
                  <a:pt x="221214" y="222230"/>
                </a:cubicBezTo>
                <a:cubicBezTo>
                  <a:pt x="230454" y="216951"/>
                  <a:pt x="241014" y="214312"/>
                  <a:pt x="251574" y="214312"/>
                </a:cubicBezTo>
                <a:close/>
                <a:moveTo>
                  <a:pt x="248551" y="198166"/>
                </a:moveTo>
                <a:cubicBezTo>
                  <a:pt x="269887" y="196850"/>
                  <a:pt x="292557" y="203430"/>
                  <a:pt x="308559" y="219221"/>
                </a:cubicBezTo>
                <a:cubicBezTo>
                  <a:pt x="316560" y="227117"/>
                  <a:pt x="321894" y="236329"/>
                  <a:pt x="325895" y="246857"/>
                </a:cubicBezTo>
                <a:cubicBezTo>
                  <a:pt x="331229" y="260016"/>
                  <a:pt x="331229" y="274492"/>
                  <a:pt x="337896" y="287651"/>
                </a:cubicBezTo>
                <a:cubicBezTo>
                  <a:pt x="340563" y="294231"/>
                  <a:pt x="328562" y="296863"/>
                  <a:pt x="325895" y="290283"/>
                </a:cubicBezTo>
                <a:cubicBezTo>
                  <a:pt x="316560" y="269228"/>
                  <a:pt x="317894" y="246857"/>
                  <a:pt x="301892" y="229749"/>
                </a:cubicBezTo>
                <a:cubicBezTo>
                  <a:pt x="287223" y="215273"/>
                  <a:pt x="268554" y="210010"/>
                  <a:pt x="248551" y="210010"/>
                </a:cubicBezTo>
                <a:cubicBezTo>
                  <a:pt x="240550" y="210010"/>
                  <a:pt x="240550" y="198166"/>
                  <a:pt x="248551" y="198166"/>
                </a:cubicBezTo>
                <a:close/>
                <a:moveTo>
                  <a:pt x="146094" y="133350"/>
                </a:moveTo>
                <a:cubicBezTo>
                  <a:pt x="139518" y="133350"/>
                  <a:pt x="134187" y="138681"/>
                  <a:pt x="134187" y="145257"/>
                </a:cubicBezTo>
                <a:cubicBezTo>
                  <a:pt x="134187" y="151833"/>
                  <a:pt x="139518" y="157164"/>
                  <a:pt x="146094" y="157164"/>
                </a:cubicBezTo>
                <a:cubicBezTo>
                  <a:pt x="152670" y="157164"/>
                  <a:pt x="158001" y="151833"/>
                  <a:pt x="158001" y="145257"/>
                </a:cubicBezTo>
                <a:cubicBezTo>
                  <a:pt x="158001" y="138681"/>
                  <a:pt x="152670" y="133350"/>
                  <a:pt x="146094" y="133350"/>
                </a:cubicBezTo>
                <a:close/>
                <a:moveTo>
                  <a:pt x="80560" y="50800"/>
                </a:moveTo>
                <a:cubicBezTo>
                  <a:pt x="72601" y="50800"/>
                  <a:pt x="65968" y="53406"/>
                  <a:pt x="60662" y="58619"/>
                </a:cubicBezTo>
                <a:cubicBezTo>
                  <a:pt x="52703" y="65135"/>
                  <a:pt x="50050" y="75560"/>
                  <a:pt x="52703" y="87289"/>
                </a:cubicBezTo>
                <a:cubicBezTo>
                  <a:pt x="55356" y="99018"/>
                  <a:pt x="61989" y="109443"/>
                  <a:pt x="71275" y="118565"/>
                </a:cubicBezTo>
                <a:cubicBezTo>
                  <a:pt x="83213" y="130294"/>
                  <a:pt x="97805" y="138113"/>
                  <a:pt x="111071" y="138113"/>
                </a:cubicBezTo>
                <a:cubicBezTo>
                  <a:pt x="120357" y="138113"/>
                  <a:pt x="126990" y="135507"/>
                  <a:pt x="132296" y="130294"/>
                </a:cubicBezTo>
                <a:cubicBezTo>
                  <a:pt x="146888" y="115959"/>
                  <a:pt x="141582" y="89895"/>
                  <a:pt x="121683" y="69045"/>
                </a:cubicBezTo>
                <a:cubicBezTo>
                  <a:pt x="109744" y="57316"/>
                  <a:pt x="93826" y="50800"/>
                  <a:pt x="80560" y="50800"/>
                </a:cubicBezTo>
                <a:close/>
                <a:moveTo>
                  <a:pt x="32941" y="0"/>
                </a:moveTo>
                <a:cubicBezTo>
                  <a:pt x="63224" y="0"/>
                  <a:pt x="111940" y="27613"/>
                  <a:pt x="154073" y="71005"/>
                </a:cubicBezTo>
                <a:cubicBezTo>
                  <a:pt x="168556" y="84154"/>
                  <a:pt x="181722" y="99932"/>
                  <a:pt x="192256" y="114396"/>
                </a:cubicBezTo>
                <a:cubicBezTo>
                  <a:pt x="221222" y="123601"/>
                  <a:pt x="248872" y="138064"/>
                  <a:pt x="255455" y="144639"/>
                </a:cubicBezTo>
                <a:cubicBezTo>
                  <a:pt x="273888" y="161733"/>
                  <a:pt x="243605" y="195920"/>
                  <a:pt x="219905" y="219588"/>
                </a:cubicBezTo>
                <a:cubicBezTo>
                  <a:pt x="190939" y="247201"/>
                  <a:pt x="172506" y="260350"/>
                  <a:pt x="158023" y="260350"/>
                </a:cubicBezTo>
                <a:cubicBezTo>
                  <a:pt x="152756" y="260350"/>
                  <a:pt x="148806" y="259035"/>
                  <a:pt x="144856" y="255090"/>
                </a:cubicBezTo>
                <a:cubicBezTo>
                  <a:pt x="138273" y="248516"/>
                  <a:pt x="123790" y="220903"/>
                  <a:pt x="114573" y="191975"/>
                </a:cubicBezTo>
                <a:cubicBezTo>
                  <a:pt x="100090" y="181456"/>
                  <a:pt x="84290" y="168307"/>
                  <a:pt x="71124" y="153843"/>
                </a:cubicBezTo>
                <a:cubicBezTo>
                  <a:pt x="43474" y="127545"/>
                  <a:pt x="22408" y="97303"/>
                  <a:pt x="10558" y="71005"/>
                </a:cubicBezTo>
                <a:cubicBezTo>
                  <a:pt x="-2609" y="43392"/>
                  <a:pt x="-3925" y="21038"/>
                  <a:pt x="9241" y="9204"/>
                </a:cubicBezTo>
                <a:cubicBezTo>
                  <a:pt x="14508" y="2630"/>
                  <a:pt x="22408" y="0"/>
                  <a:pt x="32941" y="0"/>
                </a:cubicBezTo>
                <a:close/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10525" y="3320635"/>
            <a:ext cx="3862070" cy="3386910"/>
            <a:chOff x="1851647" y="-853516"/>
            <a:chExt cx="3862070" cy="26008493"/>
          </a:xfrm>
        </p:grpSpPr>
        <p:sp>
          <p:nvSpPr>
            <p:cNvPr id="75" name="矩形 74"/>
            <p:cNvSpPr/>
            <p:nvPr/>
          </p:nvSpPr>
          <p:spPr>
            <a:xfrm>
              <a:off x="1851647" y="4050601"/>
              <a:ext cx="3862070" cy="211043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charset="0"/>
                  <a:ea typeface="思源黑体" panose="020B0500000000000000" pitchFamily="34" charset="-122"/>
                  <a:cs typeface="Times New Roman" panose="02020603050405020304" charset="0"/>
                  <a:sym typeface="+mn-lt"/>
                </a:rPr>
                <a:t>Our code was managed in my github repository. </a:t>
              </a:r>
              <a:endPara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endParaRPr>
            </a:p>
            <a:p>
              <a:pPr algn="l">
                <a:lnSpc>
                  <a:spcPct val="120000"/>
                </a:lnSpc>
              </a:pPr>
              <a:endPara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charset="0"/>
                  <a:ea typeface="思源黑体" panose="020B0500000000000000" pitchFamily="34" charset="-122"/>
                  <a:cs typeface="Times New Roman" panose="02020603050405020304" charset="0"/>
                  <a:sym typeface="+mn-lt"/>
                </a:rPr>
                <a:t>My github Account information has been provided in our final report</a:t>
              </a:r>
              <a:endPara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endParaRPr>
            </a:p>
            <a:p>
              <a:pPr algn="l">
                <a:lnSpc>
                  <a:spcPct val="120000"/>
                </a:lnSpc>
              </a:pPr>
              <a:endPara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  <a:p>
              <a:pPr algn="l">
                <a:lnSpc>
                  <a:spcPct val="120000"/>
                </a:lnSpc>
              </a:pPr>
              <a:endPara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  <a:p>
              <a:pPr algn="l">
                <a:lnSpc>
                  <a:spcPct val="120000"/>
                </a:lnSpc>
              </a:pPr>
              <a:endPara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435849" y="-853516"/>
              <a:ext cx="2876550" cy="30622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Github ID:Markaxiong 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1343660" y="404495"/>
            <a:ext cx="44900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Manage chatbot by git</a:t>
            </a:r>
            <a:endParaRPr lang="en-US" altLang="zh-CN" sz="3200" b="1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86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矩形 86"/>
            <p:cNvSpPr>
              <a:spLocks noChangeArrowheads="1"/>
            </p:cNvSpPr>
            <p:nvPr/>
          </p:nvSpPr>
          <p:spPr bwMode="auto">
            <a:xfrm>
              <a:off x="1248947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2</a:t>
              </a:r>
              <a:endParaRPr lang="en-US" altLang="zh-CN" sz="2800" b="1" cap="all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30" y="1417677"/>
            <a:ext cx="7548880" cy="5083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36765" y="436880"/>
            <a:ext cx="2804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Xiong Minghao,21422338</a:t>
            </a:r>
            <a:endParaRPr lang="en-US" altLang="zh-CN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56" grpId="0" bldLvl="0" animBg="1"/>
      <p:bldP spid="57" grpId="0" bldLvl="0" animBg="1"/>
      <p:bldP spid="58" grpId="0" bldLvl="0" animBg="1"/>
      <p:bldP spid="34" grpId="0" bldLvl="0" animBg="1"/>
      <p:bldP spid="29" grpId="0" bldLvl="0" animBg="1"/>
      <p:bldP spid="16" grpId="0" bldLvl="0" animBg="1"/>
      <p:bldP spid="18" grpId="0" bldLvl="0" animBg="1"/>
      <p:bldP spid="20" grpId="0" bldLvl="0" animBg="1"/>
      <p:bldP spid="1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983644" y="1391506"/>
            <a:ext cx="397704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135" b="1" spc="3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A.</a:t>
            </a:r>
            <a:endParaRPr lang="zh-CN" altLang="en-US" sz="2135" b="1" spc="300" dirty="0">
              <a:solidFill>
                <a:schemeClr val="accent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8" name="TextBox 5"/>
          <p:cNvSpPr txBox="1"/>
          <p:nvPr/>
        </p:nvSpPr>
        <p:spPr>
          <a:xfrm>
            <a:off x="911860" y="1844675"/>
            <a:ext cx="3167380" cy="2423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 eaLnBrk="1" latinLnBrk="0" hangingPunct="1">
              <a:lnSpc>
                <a:spcPct val="125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The ACCESS_TOKEN come from my chatbot. At the same time, the HOST, PASSWORD and REDISPORT come from my teammate Zheng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H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aixin who is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responsible for the part of database servic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e.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charset="0"/>
              <a:ea typeface="思源黑体" panose="020B0500000000000000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9" name="TextBox 6"/>
          <p:cNvSpPr txBox="1"/>
          <p:nvPr/>
        </p:nvSpPr>
        <p:spPr>
          <a:xfrm>
            <a:off x="1415654" y="1391302"/>
            <a:ext cx="147302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Dockerfile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 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8" name="TextBox 5"/>
          <p:cNvSpPr txBox="1"/>
          <p:nvPr/>
        </p:nvSpPr>
        <p:spPr>
          <a:xfrm>
            <a:off x="911860" y="4796790"/>
            <a:ext cx="3906520" cy="1282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y the command: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charset="0"/>
              <a:ea typeface="思源黑体" panose="020B0500000000000000" pitchFamily="34" charset="-122"/>
              <a:cs typeface="Times New Roman" panose="02020603050405020304" charset="0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“docker build –t 7940chatbot .”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charset="0"/>
              <a:ea typeface="思源黑体" panose="020B0500000000000000" pitchFamily="34" charset="-122"/>
              <a:cs typeface="Times New Roman" panose="02020603050405020304" charset="0"/>
              <a:sym typeface="+mn-lt"/>
            </a:endParaRPr>
          </a:p>
          <a:p>
            <a:pPr>
              <a:lnSpc>
                <a:spcPts val="2000"/>
              </a:lnSpc>
            </a:pPr>
            <a:endParaRPr lang="zh-CN" altLang="en-US" sz="1800" dirty="0">
              <a:solidFill>
                <a:schemeClr val="tx1"/>
              </a:solidFill>
              <a:latin typeface="Times New Roman" panose="02020603050405020304" charset="0"/>
              <a:ea typeface="思源黑体" panose="020B0500000000000000" pitchFamily="34" charset="-122"/>
              <a:cs typeface="Times New Roman" panose="02020603050405020304" charset="0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ea typeface="思源黑体" panose="020B0500000000000000" pitchFamily="34" charset="-122"/>
                <a:cs typeface="Times New Roman" panose="02020603050405020304" charset="0"/>
                <a:sym typeface="+mn-lt"/>
              </a:rPr>
              <a:t>Container technology also be used in the later hosting part....... 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charset="0"/>
              <a:ea typeface="思源黑体" panose="020B0500000000000000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50010" y="407670"/>
            <a:ext cx="51054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Use container technology</a:t>
            </a:r>
            <a:endParaRPr lang="en-US" altLang="zh-CN" sz="3200" b="1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58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>
              <a:spLocks noChangeArrowheads="1"/>
            </p:cNvSpPr>
            <p:nvPr/>
          </p:nvSpPr>
          <p:spPr bwMode="auto">
            <a:xfrm>
              <a:off x="1248947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2</a:t>
              </a:r>
              <a:endParaRPr lang="en-US" altLang="zh-CN" sz="2800" b="1" cap="all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0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0" y="2103120"/>
            <a:ext cx="6995795" cy="3962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36765" y="436880"/>
            <a:ext cx="2804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Xiong Minghao,21422338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889199" y="4368514"/>
            <a:ext cx="397704" cy="328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135" b="1" spc="3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B.</a:t>
            </a:r>
            <a:endParaRPr lang="zh-CN" altLang="en-US" sz="2135" b="1" spc="300" dirty="0">
              <a:solidFill>
                <a:schemeClr val="accent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374521" y="4378960"/>
            <a:ext cx="27047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Build the image 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7927" y="1268426"/>
            <a:ext cx="4869306" cy="1418789"/>
            <a:chOff x="4729930" y="895510"/>
            <a:chExt cx="4393565" cy="1418789"/>
          </a:xfrm>
        </p:grpSpPr>
        <p:sp>
          <p:nvSpPr>
            <p:cNvPr id="33" name="矩形 32"/>
            <p:cNvSpPr/>
            <p:nvPr/>
          </p:nvSpPr>
          <p:spPr>
            <a:xfrm>
              <a:off x="5133155" y="2001879"/>
              <a:ext cx="2756462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729930" y="895510"/>
              <a:ext cx="4393565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 1.Amazon Elastic Container Registry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0" y="3296079"/>
            <a:ext cx="5976400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Hosting the chatbot on Amazon ECS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 Platform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31349" y="384718"/>
            <a:ext cx="85921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Host chatbot on the Amazon cloud platform</a:t>
            </a:r>
            <a:endParaRPr lang="en-US" altLang="zh-CN" sz="3200" b="1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50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>
              <a:spLocks noChangeArrowheads="1"/>
            </p:cNvSpPr>
            <p:nvPr/>
          </p:nvSpPr>
          <p:spPr bwMode="auto">
            <a:xfrm>
              <a:off x="1248947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2</a:t>
              </a:r>
              <a:endParaRPr lang="en-US" altLang="zh-CN" sz="2800" b="1" cap="all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440076" y="1696779"/>
            <a:ext cx="367728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1800" b="0" dirty="0">
                <a:latin typeface="Times New Roman" panose="02020603050405020304" charset="0"/>
                <a:ea typeface="宋体" panose="02010600030101010101" pitchFamily="2" charset="-122"/>
              </a:rPr>
              <a:t>Push our image to the remote repository of Amazon Elastic Container Registry </a:t>
            </a:r>
            <a:endParaRPr lang="en-US" sz="1800" b="0" dirty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0" indent="0"/>
            <a:r>
              <a:rPr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1800" dirty="0">
                <a:latin typeface="Times New Roman" panose="02020603050405020304" charset="0"/>
                <a:cs typeface="Times New Roman" panose="02020603050405020304" charset="0"/>
              </a:rPr>
              <a:t>facilitate hosting our App in Amazon Elastic Container Service (ECS) later</a:t>
            </a:r>
            <a:r>
              <a:rPr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3644900"/>
            <a:ext cx="5040630" cy="320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latinLnBrk="0" hangingPunct="1">
              <a:lnSpc>
                <a:spcPct val="125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1. A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n amazon ECS cluster must be created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. (Run our task request)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latinLnBrk="0" hangingPunct="1">
              <a:lnSpc>
                <a:spcPct val="125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2. Add a container through task definition. The image URL obtained from the previous repository of Amazon will be used.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latinLnBrk="0" hangingPunct="1">
              <a:lnSpc>
                <a:spcPct val="125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3. When the container deployment is complete, we can run our chatbot in EC2 mode on our cluster defined previously. It shows a running state.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latinLnBrk="0" hangingPunct="1">
              <a:lnSpc>
                <a:spcPct val="125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4. Test on my telegram, works well.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80" y="903242"/>
            <a:ext cx="6096635" cy="2736215"/>
          </a:xfrm>
          <a:prstGeom prst="rect">
            <a:avLst/>
          </a:prstGeom>
        </p:spPr>
      </p:pic>
      <p:pic>
        <p:nvPicPr>
          <p:cNvPr id="1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05" y="3494370"/>
            <a:ext cx="6351905" cy="2980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52510" y="145415"/>
            <a:ext cx="2804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Xiong Minghao,21422338</a:t>
            </a:r>
            <a:endParaRPr lang="en-US" altLang="zh-CN"/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MH" val="20170704192549"/>
  <p:tag name="MH_LIBRARY" val="GRAPHIC"/>
  <p:tag name="MH_TYPE" val="Other"/>
  <p:tag name="MH_ORDER" val="5"/>
</p:tagLst>
</file>

<file path=ppt/tags/tag11.xml><?xml version="1.0" encoding="utf-8"?>
<p:tagLst xmlns:p="http://schemas.openxmlformats.org/presentationml/2006/main">
  <p:tag name="MH_TYPE" val="#NeiR#"/>
  <p:tag name="MH_NUMBER" val="大于六"/>
  <p:tag name="MH_CATEGORY" val="#TuWHP#"/>
  <p:tag name="MH_LAYOUT" val="SubTitleText"/>
  <p:tag name="MH" val="20170704192549"/>
  <p:tag name="MH_LIBRARY" val="GRAPHIC"/>
</p:tagLst>
</file>

<file path=ppt/tags/tag12.xml><?xml version="1.0" encoding="utf-8"?>
<p:tagLst xmlns:p="http://schemas.openxmlformats.org/presentationml/2006/main">
  <p:tag name="ISPRING_RESOURCE_PATHS_HASH_PRESENTER" val="ae9610a7ee3cc428f6d1935611d94caddfb1023"/>
  <p:tag name="ISPRING_ULTRA_SCORM_COURSE_ID" val="C7E77F30-E408-4DD6-AF2E-CF82B0AFD7A9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商业计划书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MH" val="20170704192549"/>
  <p:tag name="MH_LIBRARY" val="GRAPHIC"/>
  <p:tag name="MH_TYPE" val="Other"/>
  <p:tag name="MH_ORDER" val="1"/>
</p:tagLst>
</file>

<file path=ppt/tags/tag7.xml><?xml version="1.0" encoding="utf-8"?>
<p:tagLst xmlns:p="http://schemas.openxmlformats.org/presentationml/2006/main">
  <p:tag name="MH" val="20170704192549"/>
  <p:tag name="MH_LIBRARY" val="GRAPHIC"/>
  <p:tag name="MH_TYPE" val="Other"/>
  <p:tag name="MH_ORDER" val="2"/>
</p:tagLst>
</file>

<file path=ppt/tags/tag8.xml><?xml version="1.0" encoding="utf-8"?>
<p:tagLst xmlns:p="http://schemas.openxmlformats.org/presentationml/2006/main">
  <p:tag name="MH" val="20170704192549"/>
  <p:tag name="MH_LIBRARY" val="GRAPHIC"/>
  <p:tag name="MH_TYPE" val="Other"/>
  <p:tag name="MH_ORDER" val="3"/>
</p:tagLst>
</file>

<file path=ppt/tags/tag9.xml><?xml version="1.0" encoding="utf-8"?>
<p:tagLst xmlns:p="http://schemas.openxmlformats.org/presentationml/2006/main">
  <p:tag name="MH" val="20170704192549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3B4D5C"/>
      </a:accent1>
      <a:accent2>
        <a:srgbClr val="387A98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kfyh3byu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包图主题2">
  <a:themeElements>
    <a:clrScheme name="自定义 19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AAE1"/>
      </a:accent1>
      <a:accent2>
        <a:srgbClr val="1D74B8"/>
      </a:accent2>
      <a:accent3>
        <a:srgbClr val="2D368F"/>
      </a:accent3>
      <a:accent4>
        <a:srgbClr val="26AAE1"/>
      </a:accent4>
      <a:accent5>
        <a:srgbClr val="1D74B8"/>
      </a:accent5>
      <a:accent6>
        <a:srgbClr val="2D368F"/>
      </a:accent6>
      <a:hlink>
        <a:srgbClr val="0563C1"/>
      </a:hlink>
      <a:folHlink>
        <a:srgbClr val="000000"/>
      </a:folHlink>
    </a:clrScheme>
    <a:fontScheme name="kfyh3byu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4_Ibiz_Blue">
  <a:themeElements>
    <a:clrScheme name="自定义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063E"/>
      </a:accent1>
      <a:accent2>
        <a:srgbClr val="E30342"/>
      </a:accent2>
      <a:accent3>
        <a:srgbClr val="01063E"/>
      </a:accent3>
      <a:accent4>
        <a:srgbClr val="E30342"/>
      </a:accent4>
      <a:accent5>
        <a:srgbClr val="01063E"/>
      </a:accent5>
      <a:accent6>
        <a:srgbClr val="E30342"/>
      </a:accent6>
      <a:hlink>
        <a:srgbClr val="01063E"/>
      </a:hlink>
      <a:folHlink>
        <a:srgbClr val="E30342"/>
      </a:folHlink>
    </a:clrScheme>
    <a:fontScheme name="kfyh3byu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3"/>
        </a:solidFill>
        <a:ln>
          <a:noFill/>
        </a:ln>
      </a:spPr>
      <a:bodyPr vert="horz" wrap="square" lIns="91440" tIns="45720" rIns="91440" bIns="45720" numCol="1" rtlCol="0" anchor="t" anchorCtr="0" compatLnSpc="1"/>
      <a:lstStyle>
        <a:defPPr algn="ctr">
          <a:defRPr>
            <a:cs typeface="+mn-ea"/>
            <a:sym typeface="+mn-lt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00B0F0"/>
      </a:accent2>
      <a:accent3>
        <a:srgbClr val="414455"/>
      </a:accent3>
      <a:accent4>
        <a:srgbClr val="0E90BE"/>
      </a:accent4>
      <a:accent5>
        <a:srgbClr val="68A7D6"/>
      </a:accent5>
      <a:accent6>
        <a:srgbClr val="686C86"/>
      </a:accent6>
      <a:hlink>
        <a:srgbClr val="0000FF"/>
      </a:hlink>
      <a:folHlink>
        <a:srgbClr val="800080"/>
      </a:folHlink>
    </a:clrScheme>
    <a:fontScheme name="kfyh3byu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1835</Words>
  <Application>WPS 演示</Application>
  <PresentationFormat>宽屏</PresentationFormat>
  <Paragraphs>123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微软雅黑</vt:lpstr>
      <vt:lpstr>思源黑体</vt:lpstr>
      <vt:lpstr>黑体</vt:lpstr>
      <vt:lpstr>Lato</vt:lpstr>
      <vt:lpstr>Calibri</vt:lpstr>
      <vt:lpstr>Aparajita</vt:lpstr>
      <vt:lpstr>字魂105号-简雅黑</vt:lpstr>
      <vt:lpstr>思源黑体</vt:lpstr>
      <vt:lpstr>等线</vt:lpstr>
      <vt:lpstr>Times New Roman</vt:lpstr>
      <vt:lpstr>微软雅黑 Light</vt:lpstr>
      <vt:lpstr>FZZhengHeiS-R-GB</vt:lpstr>
      <vt:lpstr>Segoe Print</vt:lpstr>
      <vt:lpstr>FZHei-B01S</vt:lpstr>
      <vt:lpstr>Nirmala UI</vt:lpstr>
      <vt:lpstr>Arial Unicode MS</vt:lpstr>
      <vt:lpstr>Office 主题​​</vt:lpstr>
      <vt:lpstr>包图主题2</vt:lpstr>
      <vt:lpstr>04_Ibiz_Blue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Markxiong</cp:lastModifiedBy>
  <cp:revision>3</cp:revision>
  <dcterms:created xsi:type="dcterms:W3CDTF">2022-04-11T12:46:00Z</dcterms:created>
  <dcterms:modified xsi:type="dcterms:W3CDTF">2022-04-25T15:47:37Z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69F44FBBBDFE47559F2FC50D874F60D1</vt:lpwstr>
  </property>
</Properties>
</file>